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7" r:id="rId2"/>
    <p:sldId id="293" r:id="rId3"/>
    <p:sldId id="289" r:id="rId4"/>
    <p:sldId id="285" r:id="rId5"/>
    <p:sldId id="281" r:id="rId6"/>
    <p:sldId id="288" r:id="rId7"/>
    <p:sldId id="267" r:id="rId8"/>
    <p:sldId id="290" r:id="rId9"/>
    <p:sldId id="270" r:id="rId10"/>
    <p:sldId id="274" r:id="rId11"/>
    <p:sldId id="275" r:id="rId12"/>
    <p:sldId id="276" r:id="rId13"/>
    <p:sldId id="286" r:id="rId14"/>
    <p:sldId id="277" r:id="rId15"/>
    <p:sldId id="284" r:id="rId16"/>
    <p:sldId id="282" r:id="rId17"/>
    <p:sldId id="279" r:id="rId18"/>
    <p:sldId id="283" r:id="rId19"/>
    <p:sldId id="268" r:id="rId20"/>
    <p:sldId id="278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S" initials="M" lastIdx="0" clrIdx="0">
    <p:extLst>
      <p:ext uri="{19B8F6BF-5375-455C-9EA6-DF929625EA0E}">
        <p15:presenceInfo xmlns:p15="http://schemas.microsoft.com/office/powerpoint/2012/main" userId="M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1E4E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ABC08-666C-4668-987C-FE5FFB81D5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41E92-9E9E-4609-9E75-BAD7974416A0}">
      <dgm:prSet phldrT="[Teksts]"/>
      <dgm:spPr>
        <a:solidFill>
          <a:srgbClr val="FF0000"/>
        </a:solidFill>
      </dgm:spPr>
      <dgm:t>
        <a:bodyPr/>
        <a:lstStyle/>
        <a:p>
          <a:r>
            <a:rPr lang="lv-LV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Klients</a:t>
          </a:r>
          <a:endParaRPr lang="lv-LV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0F6496-DA6F-4F5A-A428-AACDF707810B}" type="parTrans" cxnId="{26FB5626-D8C9-46A5-94FE-795A28AB7CD4}">
      <dgm:prSet/>
      <dgm:spPr/>
      <dgm:t>
        <a:bodyPr/>
        <a:lstStyle/>
        <a:p>
          <a:endParaRPr lang="lv-LV"/>
        </a:p>
      </dgm:t>
    </dgm:pt>
    <dgm:pt modelId="{EDCA607A-8DEB-45E9-BC0B-58F3F751466C}" type="sibTrans" cxnId="{26FB5626-D8C9-46A5-94FE-795A28AB7CD4}">
      <dgm:prSet/>
      <dgm:spPr/>
      <dgm:t>
        <a:bodyPr/>
        <a:lstStyle/>
        <a:p>
          <a:endParaRPr lang="lv-LV"/>
        </a:p>
      </dgm:t>
    </dgm:pt>
    <dgm:pt modelId="{F5CC3793-9110-49DF-B4A2-FE95803E3D50}">
      <dgm:prSet phldrT="[Teksts]"/>
      <dgm:spPr>
        <a:solidFill>
          <a:srgbClr val="C00000"/>
        </a:solidFill>
      </dgm:spPr>
      <dgm:t>
        <a:bodyPr/>
        <a:lstStyle/>
        <a:p>
          <a:r>
            <a:rPr lang="lv-LV" dirty="0" smtClean="0">
              <a:solidFill>
                <a:schemeClr val="tx1">
                  <a:lumMod val="95000"/>
                  <a:lumOff val="5000"/>
                </a:schemeClr>
              </a:solidFill>
            </a:rPr>
            <a:t>Speciālists</a:t>
          </a:r>
          <a:endParaRPr lang="lv-LV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4D0E27-C13A-42DD-8EBE-4ABA9C859BFD}" type="parTrans" cxnId="{6EDEA9C2-2306-4F04-8258-C9998786CCA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 dirty="0"/>
        </a:p>
      </dgm:t>
    </dgm:pt>
    <dgm:pt modelId="{C177AF4C-BCE7-4242-94AC-07028CB854B8}" type="sibTrans" cxnId="{6EDEA9C2-2306-4F04-8258-C9998786CCA5}">
      <dgm:prSet/>
      <dgm:spPr/>
      <dgm:t>
        <a:bodyPr/>
        <a:lstStyle/>
        <a:p>
          <a:endParaRPr lang="lv-LV"/>
        </a:p>
      </dgm:t>
    </dgm:pt>
    <dgm:pt modelId="{0DF031B5-98AA-4879-93B5-C0DA2A321912}">
      <dgm:prSet phldrT="[Teksts]"/>
      <dgm:spPr>
        <a:solidFill>
          <a:srgbClr val="92D050"/>
        </a:solidFill>
      </dgm:spPr>
      <dgm:t>
        <a:bodyPr/>
        <a:lstStyle/>
        <a:p>
          <a:r>
            <a:rPr lang="lv-LV" dirty="0" smtClean="0">
              <a:solidFill>
                <a:schemeClr val="tx1">
                  <a:lumMod val="95000"/>
                  <a:lumOff val="5000"/>
                </a:schemeClr>
              </a:solidFill>
            </a:rPr>
            <a:t>Speciālists</a:t>
          </a:r>
          <a:endParaRPr lang="lv-LV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664566-4880-4E1D-86C5-5EC38A76D9BB}" type="parTrans" cxnId="{41478740-6FA7-4E06-B11E-906C8FA6AA30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F14F15AE-E996-488A-8C72-FC48F2D8485E}" type="sibTrans" cxnId="{41478740-6FA7-4E06-B11E-906C8FA6AA30}">
      <dgm:prSet/>
      <dgm:spPr/>
      <dgm:t>
        <a:bodyPr/>
        <a:lstStyle/>
        <a:p>
          <a:endParaRPr lang="lv-LV"/>
        </a:p>
      </dgm:t>
    </dgm:pt>
    <dgm:pt modelId="{33E5A948-BD22-4371-81C7-99C760D750AF}">
      <dgm:prSet phldrT="[Teksts]"/>
      <dgm:spPr>
        <a:solidFill>
          <a:srgbClr val="FFC000"/>
        </a:solidFill>
      </dgm:spPr>
      <dgm:t>
        <a:bodyPr/>
        <a:lstStyle/>
        <a:p>
          <a:r>
            <a:rPr lang="lv-LV" dirty="0" smtClean="0">
              <a:solidFill>
                <a:schemeClr val="tx1">
                  <a:lumMod val="95000"/>
                  <a:lumOff val="5000"/>
                </a:schemeClr>
              </a:solidFill>
            </a:rPr>
            <a:t>Speciālists</a:t>
          </a:r>
          <a:endParaRPr lang="lv-LV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ACCD3A-697D-4359-8714-1389D72D2710}" type="parTrans" cxnId="{B351581B-E7C4-484E-A2E6-B26CA0D2C2FA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870B1F4-C0B1-43F9-838D-396311CCD6E4}" type="sibTrans" cxnId="{B351581B-E7C4-484E-A2E6-B26CA0D2C2FA}">
      <dgm:prSet/>
      <dgm:spPr/>
      <dgm:t>
        <a:bodyPr/>
        <a:lstStyle/>
        <a:p>
          <a:endParaRPr lang="lv-LV"/>
        </a:p>
      </dgm:t>
    </dgm:pt>
    <dgm:pt modelId="{AF281158-2D2D-4954-8F4D-06820C1C20D2}">
      <dgm:prSet phldrT="[Teksts]"/>
      <dgm:spPr>
        <a:solidFill>
          <a:srgbClr val="00B0F0"/>
        </a:solidFill>
      </dgm:spPr>
      <dgm:t>
        <a:bodyPr/>
        <a:lstStyle/>
        <a:p>
          <a:r>
            <a:rPr lang="lv-LV" dirty="0" smtClean="0">
              <a:solidFill>
                <a:schemeClr val="tx1">
                  <a:lumMod val="95000"/>
                  <a:lumOff val="5000"/>
                </a:schemeClr>
              </a:solidFill>
            </a:rPr>
            <a:t>Speciālists</a:t>
          </a:r>
          <a:endParaRPr lang="lv-LV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E1793C-5A90-4EE6-A6F3-8A793F809B6A}" type="parTrans" cxnId="{B0953DDC-8B96-4D8D-958C-CD48CCC3829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B5C9C64-A327-44C8-965D-BCCA9584B2C2}" type="sibTrans" cxnId="{B0953DDC-8B96-4D8D-958C-CD48CCC38295}">
      <dgm:prSet/>
      <dgm:spPr/>
      <dgm:t>
        <a:bodyPr/>
        <a:lstStyle/>
        <a:p>
          <a:endParaRPr lang="lv-LV"/>
        </a:p>
      </dgm:t>
    </dgm:pt>
    <dgm:pt modelId="{C4B1DF2B-2A43-4CFF-A8BB-1091A53D56E3}" type="pres">
      <dgm:prSet presAssocID="{0DDABC08-666C-4668-987C-FE5FFB81D5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FAF8596-5FAC-49F9-82FD-C82871A00EF8}" type="pres">
      <dgm:prSet presAssocID="{F2141E92-9E9E-4609-9E75-BAD7974416A0}" presName="centerShape" presStyleLbl="node0" presStyleIdx="0" presStyleCnt="1"/>
      <dgm:spPr/>
      <dgm:t>
        <a:bodyPr/>
        <a:lstStyle/>
        <a:p>
          <a:endParaRPr lang="lv-LV"/>
        </a:p>
      </dgm:t>
    </dgm:pt>
    <dgm:pt modelId="{19892D9F-BB83-4EBD-B157-B50D9E651418}" type="pres">
      <dgm:prSet presAssocID="{954D0E27-C13A-42DD-8EBE-4ABA9C859BFD}" presName="Name9" presStyleLbl="parChTrans1D2" presStyleIdx="0" presStyleCnt="4"/>
      <dgm:spPr/>
      <dgm:t>
        <a:bodyPr/>
        <a:lstStyle/>
        <a:p>
          <a:endParaRPr lang="lv-LV"/>
        </a:p>
      </dgm:t>
    </dgm:pt>
    <dgm:pt modelId="{31BDE1A6-252F-4B40-962A-41E2155A5A92}" type="pres">
      <dgm:prSet presAssocID="{954D0E27-C13A-42DD-8EBE-4ABA9C859BFD}" presName="connTx" presStyleLbl="parChTrans1D2" presStyleIdx="0" presStyleCnt="4"/>
      <dgm:spPr/>
      <dgm:t>
        <a:bodyPr/>
        <a:lstStyle/>
        <a:p>
          <a:endParaRPr lang="lv-LV"/>
        </a:p>
      </dgm:t>
    </dgm:pt>
    <dgm:pt modelId="{DF34385F-B9B5-477B-977D-9247A8532213}" type="pres">
      <dgm:prSet presAssocID="{F5CC3793-9110-49DF-B4A2-FE95803E3D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7146EB-C7CA-40BE-B16A-FF56284C068C}" type="pres">
      <dgm:prSet presAssocID="{C3664566-4880-4E1D-86C5-5EC38A76D9BB}" presName="Name9" presStyleLbl="parChTrans1D2" presStyleIdx="1" presStyleCnt="4"/>
      <dgm:spPr/>
      <dgm:t>
        <a:bodyPr/>
        <a:lstStyle/>
        <a:p>
          <a:endParaRPr lang="lv-LV"/>
        </a:p>
      </dgm:t>
    </dgm:pt>
    <dgm:pt modelId="{78698357-6852-455F-830C-681A52EADD25}" type="pres">
      <dgm:prSet presAssocID="{C3664566-4880-4E1D-86C5-5EC38A76D9BB}" presName="connTx" presStyleLbl="parChTrans1D2" presStyleIdx="1" presStyleCnt="4"/>
      <dgm:spPr/>
      <dgm:t>
        <a:bodyPr/>
        <a:lstStyle/>
        <a:p>
          <a:endParaRPr lang="lv-LV"/>
        </a:p>
      </dgm:t>
    </dgm:pt>
    <dgm:pt modelId="{82AEC6D9-DA80-4CCF-ABE7-A7BA0496BFE6}" type="pres">
      <dgm:prSet presAssocID="{0DF031B5-98AA-4879-93B5-C0DA2A3219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E34E3D-D5BB-4B22-8E0C-5C33F9028291}" type="pres">
      <dgm:prSet presAssocID="{A8ACCD3A-697D-4359-8714-1389D72D2710}" presName="Name9" presStyleLbl="parChTrans1D2" presStyleIdx="2" presStyleCnt="4"/>
      <dgm:spPr/>
      <dgm:t>
        <a:bodyPr/>
        <a:lstStyle/>
        <a:p>
          <a:endParaRPr lang="lv-LV"/>
        </a:p>
      </dgm:t>
    </dgm:pt>
    <dgm:pt modelId="{95165A4A-2AC1-4253-9EBA-6E7F641B774D}" type="pres">
      <dgm:prSet presAssocID="{A8ACCD3A-697D-4359-8714-1389D72D2710}" presName="connTx" presStyleLbl="parChTrans1D2" presStyleIdx="2" presStyleCnt="4"/>
      <dgm:spPr/>
      <dgm:t>
        <a:bodyPr/>
        <a:lstStyle/>
        <a:p>
          <a:endParaRPr lang="lv-LV"/>
        </a:p>
      </dgm:t>
    </dgm:pt>
    <dgm:pt modelId="{81DC6DF4-8AF5-4E6A-9C2B-21F1781DEC72}" type="pres">
      <dgm:prSet presAssocID="{33E5A948-BD22-4371-81C7-99C760D750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79F24F9-2271-4550-8013-36E2E09BC8DD}" type="pres">
      <dgm:prSet presAssocID="{8DE1793C-5A90-4EE6-A6F3-8A793F809B6A}" presName="Name9" presStyleLbl="parChTrans1D2" presStyleIdx="3" presStyleCnt="4"/>
      <dgm:spPr/>
      <dgm:t>
        <a:bodyPr/>
        <a:lstStyle/>
        <a:p>
          <a:endParaRPr lang="lv-LV"/>
        </a:p>
      </dgm:t>
    </dgm:pt>
    <dgm:pt modelId="{BC92B3FE-A789-4326-9B00-210008AE273A}" type="pres">
      <dgm:prSet presAssocID="{8DE1793C-5A90-4EE6-A6F3-8A793F809B6A}" presName="connTx" presStyleLbl="parChTrans1D2" presStyleIdx="3" presStyleCnt="4"/>
      <dgm:spPr/>
      <dgm:t>
        <a:bodyPr/>
        <a:lstStyle/>
        <a:p>
          <a:endParaRPr lang="lv-LV"/>
        </a:p>
      </dgm:t>
    </dgm:pt>
    <dgm:pt modelId="{E5D4FF63-B02F-4E1B-8C51-853D92656EF8}" type="pres">
      <dgm:prSet presAssocID="{AF281158-2D2D-4954-8F4D-06820C1C20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9A0429A-BDD9-4BE6-B4CE-87F96A0E2062}" type="presOf" srcId="{A8ACCD3A-697D-4359-8714-1389D72D2710}" destId="{95165A4A-2AC1-4253-9EBA-6E7F641B774D}" srcOrd="1" destOrd="0" presId="urn:microsoft.com/office/officeart/2005/8/layout/radial1"/>
    <dgm:cxn modelId="{EF0A22B6-4FA0-401E-B8FB-91D5E1D30C5A}" type="presOf" srcId="{0DF031B5-98AA-4879-93B5-C0DA2A321912}" destId="{82AEC6D9-DA80-4CCF-ABE7-A7BA0496BFE6}" srcOrd="0" destOrd="0" presId="urn:microsoft.com/office/officeart/2005/8/layout/radial1"/>
    <dgm:cxn modelId="{CA5CCA6E-B282-420B-90AF-6F11981C5CBD}" type="presOf" srcId="{C3664566-4880-4E1D-86C5-5EC38A76D9BB}" destId="{6E7146EB-C7CA-40BE-B16A-FF56284C068C}" srcOrd="0" destOrd="0" presId="urn:microsoft.com/office/officeart/2005/8/layout/radial1"/>
    <dgm:cxn modelId="{26FB5626-D8C9-46A5-94FE-795A28AB7CD4}" srcId="{0DDABC08-666C-4668-987C-FE5FFB81D574}" destId="{F2141E92-9E9E-4609-9E75-BAD7974416A0}" srcOrd="0" destOrd="0" parTransId="{720F6496-DA6F-4F5A-A428-AACDF707810B}" sibTransId="{EDCA607A-8DEB-45E9-BC0B-58F3F751466C}"/>
    <dgm:cxn modelId="{2121C899-3DA1-459F-890B-5FE12B0D8A0B}" type="presOf" srcId="{F5CC3793-9110-49DF-B4A2-FE95803E3D50}" destId="{DF34385F-B9B5-477B-977D-9247A8532213}" srcOrd="0" destOrd="0" presId="urn:microsoft.com/office/officeart/2005/8/layout/radial1"/>
    <dgm:cxn modelId="{8BD456BD-2074-4476-8BF3-D36E3B24B950}" type="presOf" srcId="{C3664566-4880-4E1D-86C5-5EC38A76D9BB}" destId="{78698357-6852-455F-830C-681A52EADD25}" srcOrd="1" destOrd="0" presId="urn:microsoft.com/office/officeart/2005/8/layout/radial1"/>
    <dgm:cxn modelId="{928DC8CA-C758-400C-8FF3-CC7EE6044822}" type="presOf" srcId="{954D0E27-C13A-42DD-8EBE-4ABA9C859BFD}" destId="{19892D9F-BB83-4EBD-B157-B50D9E651418}" srcOrd="0" destOrd="0" presId="urn:microsoft.com/office/officeart/2005/8/layout/radial1"/>
    <dgm:cxn modelId="{1A52B989-7C2C-4FA3-90E5-01DED2089B25}" type="presOf" srcId="{8DE1793C-5A90-4EE6-A6F3-8A793F809B6A}" destId="{BC92B3FE-A789-4326-9B00-210008AE273A}" srcOrd="1" destOrd="0" presId="urn:microsoft.com/office/officeart/2005/8/layout/radial1"/>
    <dgm:cxn modelId="{B0953DDC-8B96-4D8D-958C-CD48CCC38295}" srcId="{F2141E92-9E9E-4609-9E75-BAD7974416A0}" destId="{AF281158-2D2D-4954-8F4D-06820C1C20D2}" srcOrd="3" destOrd="0" parTransId="{8DE1793C-5A90-4EE6-A6F3-8A793F809B6A}" sibTransId="{AB5C9C64-A327-44C8-965D-BCCA9584B2C2}"/>
    <dgm:cxn modelId="{DD579439-8D17-4C92-B8F8-29781A8AF24D}" type="presOf" srcId="{8DE1793C-5A90-4EE6-A6F3-8A793F809B6A}" destId="{579F24F9-2271-4550-8013-36E2E09BC8DD}" srcOrd="0" destOrd="0" presId="urn:microsoft.com/office/officeart/2005/8/layout/radial1"/>
    <dgm:cxn modelId="{DD812A9D-5BFB-47D0-B93F-CBA105162625}" type="presOf" srcId="{AF281158-2D2D-4954-8F4D-06820C1C20D2}" destId="{E5D4FF63-B02F-4E1B-8C51-853D92656EF8}" srcOrd="0" destOrd="0" presId="urn:microsoft.com/office/officeart/2005/8/layout/radial1"/>
    <dgm:cxn modelId="{745078BA-CDAA-4257-BFE1-0469C0BC9E08}" type="presOf" srcId="{33E5A948-BD22-4371-81C7-99C760D750AF}" destId="{81DC6DF4-8AF5-4E6A-9C2B-21F1781DEC72}" srcOrd="0" destOrd="0" presId="urn:microsoft.com/office/officeart/2005/8/layout/radial1"/>
    <dgm:cxn modelId="{8EFF2730-00FF-4DC2-A876-DA72F192EB31}" type="presOf" srcId="{0DDABC08-666C-4668-987C-FE5FFB81D574}" destId="{C4B1DF2B-2A43-4CFF-A8BB-1091A53D56E3}" srcOrd="0" destOrd="0" presId="urn:microsoft.com/office/officeart/2005/8/layout/radial1"/>
    <dgm:cxn modelId="{A2F6D249-7420-4E3D-B0A2-ECD025E5BB19}" type="presOf" srcId="{F2141E92-9E9E-4609-9E75-BAD7974416A0}" destId="{DFAF8596-5FAC-49F9-82FD-C82871A00EF8}" srcOrd="0" destOrd="0" presId="urn:microsoft.com/office/officeart/2005/8/layout/radial1"/>
    <dgm:cxn modelId="{41478740-6FA7-4E06-B11E-906C8FA6AA30}" srcId="{F2141E92-9E9E-4609-9E75-BAD7974416A0}" destId="{0DF031B5-98AA-4879-93B5-C0DA2A321912}" srcOrd="1" destOrd="0" parTransId="{C3664566-4880-4E1D-86C5-5EC38A76D9BB}" sibTransId="{F14F15AE-E996-488A-8C72-FC48F2D8485E}"/>
    <dgm:cxn modelId="{B351581B-E7C4-484E-A2E6-B26CA0D2C2FA}" srcId="{F2141E92-9E9E-4609-9E75-BAD7974416A0}" destId="{33E5A948-BD22-4371-81C7-99C760D750AF}" srcOrd="2" destOrd="0" parTransId="{A8ACCD3A-697D-4359-8714-1389D72D2710}" sibTransId="{A870B1F4-C0B1-43F9-838D-396311CCD6E4}"/>
    <dgm:cxn modelId="{60BC624C-2BD4-49A7-9B2A-6F53DDD8BFB6}" type="presOf" srcId="{A8ACCD3A-697D-4359-8714-1389D72D2710}" destId="{E8E34E3D-D5BB-4B22-8E0C-5C33F9028291}" srcOrd="0" destOrd="0" presId="urn:microsoft.com/office/officeart/2005/8/layout/radial1"/>
    <dgm:cxn modelId="{6EDEA9C2-2306-4F04-8258-C9998786CCA5}" srcId="{F2141E92-9E9E-4609-9E75-BAD7974416A0}" destId="{F5CC3793-9110-49DF-B4A2-FE95803E3D50}" srcOrd="0" destOrd="0" parTransId="{954D0E27-C13A-42DD-8EBE-4ABA9C859BFD}" sibTransId="{C177AF4C-BCE7-4242-94AC-07028CB854B8}"/>
    <dgm:cxn modelId="{D7709188-DCB7-4B2D-BF84-BDA7377F5B65}" type="presOf" srcId="{954D0E27-C13A-42DD-8EBE-4ABA9C859BFD}" destId="{31BDE1A6-252F-4B40-962A-41E2155A5A92}" srcOrd="1" destOrd="0" presId="urn:microsoft.com/office/officeart/2005/8/layout/radial1"/>
    <dgm:cxn modelId="{CFABF919-48AF-4457-9F90-41B367DED63F}" type="presParOf" srcId="{C4B1DF2B-2A43-4CFF-A8BB-1091A53D56E3}" destId="{DFAF8596-5FAC-49F9-82FD-C82871A00EF8}" srcOrd="0" destOrd="0" presId="urn:microsoft.com/office/officeart/2005/8/layout/radial1"/>
    <dgm:cxn modelId="{F20A4D47-9995-4758-A6C2-46150875C823}" type="presParOf" srcId="{C4B1DF2B-2A43-4CFF-A8BB-1091A53D56E3}" destId="{19892D9F-BB83-4EBD-B157-B50D9E651418}" srcOrd="1" destOrd="0" presId="urn:microsoft.com/office/officeart/2005/8/layout/radial1"/>
    <dgm:cxn modelId="{E2AB53B6-5A54-483A-A8F0-7533AF9E1271}" type="presParOf" srcId="{19892D9F-BB83-4EBD-B157-B50D9E651418}" destId="{31BDE1A6-252F-4B40-962A-41E2155A5A92}" srcOrd="0" destOrd="0" presId="urn:microsoft.com/office/officeart/2005/8/layout/radial1"/>
    <dgm:cxn modelId="{3FC35842-DEDA-4A1C-B5EA-1CFC00659D24}" type="presParOf" srcId="{C4B1DF2B-2A43-4CFF-A8BB-1091A53D56E3}" destId="{DF34385F-B9B5-477B-977D-9247A8532213}" srcOrd="2" destOrd="0" presId="urn:microsoft.com/office/officeart/2005/8/layout/radial1"/>
    <dgm:cxn modelId="{7B324AB3-1956-4C75-AB72-96A03365F193}" type="presParOf" srcId="{C4B1DF2B-2A43-4CFF-A8BB-1091A53D56E3}" destId="{6E7146EB-C7CA-40BE-B16A-FF56284C068C}" srcOrd="3" destOrd="0" presId="urn:microsoft.com/office/officeart/2005/8/layout/radial1"/>
    <dgm:cxn modelId="{92661E44-5CE0-4C03-933A-676AAD083481}" type="presParOf" srcId="{6E7146EB-C7CA-40BE-B16A-FF56284C068C}" destId="{78698357-6852-455F-830C-681A52EADD25}" srcOrd="0" destOrd="0" presId="urn:microsoft.com/office/officeart/2005/8/layout/radial1"/>
    <dgm:cxn modelId="{C681239E-A469-4045-8F42-6D99F5B9C426}" type="presParOf" srcId="{C4B1DF2B-2A43-4CFF-A8BB-1091A53D56E3}" destId="{82AEC6D9-DA80-4CCF-ABE7-A7BA0496BFE6}" srcOrd="4" destOrd="0" presId="urn:microsoft.com/office/officeart/2005/8/layout/radial1"/>
    <dgm:cxn modelId="{44BDA071-3105-458E-9E8F-5076D2730ED4}" type="presParOf" srcId="{C4B1DF2B-2A43-4CFF-A8BB-1091A53D56E3}" destId="{E8E34E3D-D5BB-4B22-8E0C-5C33F9028291}" srcOrd="5" destOrd="0" presId="urn:microsoft.com/office/officeart/2005/8/layout/radial1"/>
    <dgm:cxn modelId="{891DFBF1-B2D4-4963-A6F1-49524DC3662D}" type="presParOf" srcId="{E8E34E3D-D5BB-4B22-8E0C-5C33F9028291}" destId="{95165A4A-2AC1-4253-9EBA-6E7F641B774D}" srcOrd="0" destOrd="0" presId="urn:microsoft.com/office/officeart/2005/8/layout/radial1"/>
    <dgm:cxn modelId="{863D2F1C-9794-4AE0-805A-258D283FC8CE}" type="presParOf" srcId="{C4B1DF2B-2A43-4CFF-A8BB-1091A53D56E3}" destId="{81DC6DF4-8AF5-4E6A-9C2B-21F1781DEC72}" srcOrd="6" destOrd="0" presId="urn:microsoft.com/office/officeart/2005/8/layout/radial1"/>
    <dgm:cxn modelId="{A4798E47-D02D-4C53-B2B0-77618C4C4676}" type="presParOf" srcId="{C4B1DF2B-2A43-4CFF-A8BB-1091A53D56E3}" destId="{579F24F9-2271-4550-8013-36E2E09BC8DD}" srcOrd="7" destOrd="0" presId="urn:microsoft.com/office/officeart/2005/8/layout/radial1"/>
    <dgm:cxn modelId="{AC2D1EAF-132C-4BE4-87D5-26E07F065385}" type="presParOf" srcId="{579F24F9-2271-4550-8013-36E2E09BC8DD}" destId="{BC92B3FE-A789-4326-9B00-210008AE273A}" srcOrd="0" destOrd="0" presId="urn:microsoft.com/office/officeart/2005/8/layout/radial1"/>
    <dgm:cxn modelId="{67337358-7C88-4C30-87F4-57E676AF6423}" type="presParOf" srcId="{C4B1DF2B-2A43-4CFF-A8BB-1091A53D56E3}" destId="{E5D4FF63-B02F-4E1B-8C51-853D92656E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ABC08-666C-4668-987C-FE5FFB81D5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41E92-9E9E-4609-9E75-BAD7974416A0}">
      <dgm:prSet phldrT="[Teksts]"/>
      <dgm:spPr>
        <a:solidFill>
          <a:srgbClr val="FF0000"/>
        </a:solidFill>
      </dgm:spPr>
      <dgm:t>
        <a:bodyPr/>
        <a:lstStyle/>
        <a:p>
          <a:r>
            <a:rPr lang="lv-LV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Klients</a:t>
          </a:r>
          <a:endParaRPr lang="lv-LV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0F6496-DA6F-4F5A-A428-AACDF707810B}" type="parTrans" cxnId="{26FB5626-D8C9-46A5-94FE-795A28AB7CD4}">
      <dgm:prSet/>
      <dgm:spPr/>
      <dgm:t>
        <a:bodyPr/>
        <a:lstStyle/>
        <a:p>
          <a:endParaRPr lang="lv-LV"/>
        </a:p>
      </dgm:t>
    </dgm:pt>
    <dgm:pt modelId="{EDCA607A-8DEB-45E9-BC0B-58F3F751466C}" type="sibTrans" cxnId="{26FB5626-D8C9-46A5-94FE-795A28AB7CD4}">
      <dgm:prSet/>
      <dgm:spPr/>
      <dgm:t>
        <a:bodyPr/>
        <a:lstStyle/>
        <a:p>
          <a:endParaRPr lang="lv-LV"/>
        </a:p>
      </dgm:t>
    </dgm:pt>
    <dgm:pt modelId="{F5CC3793-9110-49DF-B4A2-FE95803E3D50}">
      <dgm:prSet phldrT="[Teksts]"/>
      <dgm:spPr>
        <a:solidFill>
          <a:srgbClr val="C00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954D0E27-C13A-42DD-8EBE-4ABA9C859BFD}" type="parTrans" cxnId="{6EDEA9C2-2306-4F04-8258-C9998786CCA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 dirty="0"/>
        </a:p>
      </dgm:t>
    </dgm:pt>
    <dgm:pt modelId="{C177AF4C-BCE7-4242-94AC-07028CB854B8}" type="sibTrans" cxnId="{6EDEA9C2-2306-4F04-8258-C9998786CCA5}">
      <dgm:prSet/>
      <dgm:spPr/>
      <dgm:t>
        <a:bodyPr/>
        <a:lstStyle/>
        <a:p>
          <a:endParaRPr lang="lv-LV"/>
        </a:p>
      </dgm:t>
    </dgm:pt>
    <dgm:pt modelId="{0DF031B5-98AA-4879-93B5-C0DA2A321912}">
      <dgm:prSet phldrT="[Teksts]"/>
      <dgm:spPr>
        <a:solidFill>
          <a:srgbClr val="92D05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C3664566-4880-4E1D-86C5-5EC38A76D9BB}" type="parTrans" cxnId="{41478740-6FA7-4E06-B11E-906C8FA6AA30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F14F15AE-E996-488A-8C72-FC48F2D8485E}" type="sibTrans" cxnId="{41478740-6FA7-4E06-B11E-906C8FA6AA30}">
      <dgm:prSet/>
      <dgm:spPr/>
      <dgm:t>
        <a:bodyPr/>
        <a:lstStyle/>
        <a:p>
          <a:endParaRPr lang="lv-LV"/>
        </a:p>
      </dgm:t>
    </dgm:pt>
    <dgm:pt modelId="{33E5A948-BD22-4371-81C7-99C760D750AF}">
      <dgm:prSet phldrT="[Teksts]"/>
      <dgm:spPr>
        <a:solidFill>
          <a:srgbClr val="FFC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A8ACCD3A-697D-4359-8714-1389D72D2710}" type="parTrans" cxnId="{B351581B-E7C4-484E-A2E6-B26CA0D2C2FA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870B1F4-C0B1-43F9-838D-396311CCD6E4}" type="sibTrans" cxnId="{B351581B-E7C4-484E-A2E6-B26CA0D2C2FA}">
      <dgm:prSet/>
      <dgm:spPr/>
      <dgm:t>
        <a:bodyPr/>
        <a:lstStyle/>
        <a:p>
          <a:endParaRPr lang="lv-LV"/>
        </a:p>
      </dgm:t>
    </dgm:pt>
    <dgm:pt modelId="{AF281158-2D2D-4954-8F4D-06820C1C20D2}">
      <dgm:prSet phldrT="[Teksts]"/>
      <dgm:spPr>
        <a:solidFill>
          <a:srgbClr val="00B0F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8DE1793C-5A90-4EE6-A6F3-8A793F809B6A}" type="parTrans" cxnId="{B0953DDC-8B96-4D8D-958C-CD48CCC3829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B5C9C64-A327-44C8-965D-BCCA9584B2C2}" type="sibTrans" cxnId="{B0953DDC-8B96-4D8D-958C-CD48CCC38295}">
      <dgm:prSet/>
      <dgm:spPr/>
      <dgm:t>
        <a:bodyPr/>
        <a:lstStyle/>
        <a:p>
          <a:endParaRPr lang="lv-LV"/>
        </a:p>
      </dgm:t>
    </dgm:pt>
    <dgm:pt modelId="{C4B1DF2B-2A43-4CFF-A8BB-1091A53D56E3}" type="pres">
      <dgm:prSet presAssocID="{0DDABC08-666C-4668-987C-FE5FFB81D5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FAF8596-5FAC-49F9-82FD-C82871A00EF8}" type="pres">
      <dgm:prSet presAssocID="{F2141E92-9E9E-4609-9E75-BAD7974416A0}" presName="centerShape" presStyleLbl="node0" presStyleIdx="0" presStyleCnt="1"/>
      <dgm:spPr/>
      <dgm:t>
        <a:bodyPr/>
        <a:lstStyle/>
        <a:p>
          <a:endParaRPr lang="lv-LV"/>
        </a:p>
      </dgm:t>
    </dgm:pt>
    <dgm:pt modelId="{19892D9F-BB83-4EBD-B157-B50D9E651418}" type="pres">
      <dgm:prSet presAssocID="{954D0E27-C13A-42DD-8EBE-4ABA9C859BFD}" presName="Name9" presStyleLbl="parChTrans1D2" presStyleIdx="0" presStyleCnt="4"/>
      <dgm:spPr/>
      <dgm:t>
        <a:bodyPr/>
        <a:lstStyle/>
        <a:p>
          <a:endParaRPr lang="lv-LV"/>
        </a:p>
      </dgm:t>
    </dgm:pt>
    <dgm:pt modelId="{31BDE1A6-252F-4B40-962A-41E2155A5A92}" type="pres">
      <dgm:prSet presAssocID="{954D0E27-C13A-42DD-8EBE-4ABA9C859BFD}" presName="connTx" presStyleLbl="parChTrans1D2" presStyleIdx="0" presStyleCnt="4"/>
      <dgm:spPr/>
      <dgm:t>
        <a:bodyPr/>
        <a:lstStyle/>
        <a:p>
          <a:endParaRPr lang="lv-LV"/>
        </a:p>
      </dgm:t>
    </dgm:pt>
    <dgm:pt modelId="{DF34385F-B9B5-477B-977D-9247A8532213}" type="pres">
      <dgm:prSet presAssocID="{F5CC3793-9110-49DF-B4A2-FE95803E3D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7146EB-C7CA-40BE-B16A-FF56284C068C}" type="pres">
      <dgm:prSet presAssocID="{C3664566-4880-4E1D-86C5-5EC38A76D9BB}" presName="Name9" presStyleLbl="parChTrans1D2" presStyleIdx="1" presStyleCnt="4"/>
      <dgm:spPr/>
      <dgm:t>
        <a:bodyPr/>
        <a:lstStyle/>
        <a:p>
          <a:endParaRPr lang="lv-LV"/>
        </a:p>
      </dgm:t>
    </dgm:pt>
    <dgm:pt modelId="{78698357-6852-455F-830C-681A52EADD25}" type="pres">
      <dgm:prSet presAssocID="{C3664566-4880-4E1D-86C5-5EC38A76D9BB}" presName="connTx" presStyleLbl="parChTrans1D2" presStyleIdx="1" presStyleCnt="4"/>
      <dgm:spPr/>
      <dgm:t>
        <a:bodyPr/>
        <a:lstStyle/>
        <a:p>
          <a:endParaRPr lang="lv-LV"/>
        </a:p>
      </dgm:t>
    </dgm:pt>
    <dgm:pt modelId="{82AEC6D9-DA80-4CCF-ABE7-A7BA0496BFE6}" type="pres">
      <dgm:prSet presAssocID="{0DF031B5-98AA-4879-93B5-C0DA2A3219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E34E3D-D5BB-4B22-8E0C-5C33F9028291}" type="pres">
      <dgm:prSet presAssocID="{A8ACCD3A-697D-4359-8714-1389D72D2710}" presName="Name9" presStyleLbl="parChTrans1D2" presStyleIdx="2" presStyleCnt="4"/>
      <dgm:spPr/>
      <dgm:t>
        <a:bodyPr/>
        <a:lstStyle/>
        <a:p>
          <a:endParaRPr lang="lv-LV"/>
        </a:p>
      </dgm:t>
    </dgm:pt>
    <dgm:pt modelId="{95165A4A-2AC1-4253-9EBA-6E7F641B774D}" type="pres">
      <dgm:prSet presAssocID="{A8ACCD3A-697D-4359-8714-1389D72D2710}" presName="connTx" presStyleLbl="parChTrans1D2" presStyleIdx="2" presStyleCnt="4"/>
      <dgm:spPr/>
      <dgm:t>
        <a:bodyPr/>
        <a:lstStyle/>
        <a:p>
          <a:endParaRPr lang="lv-LV"/>
        </a:p>
      </dgm:t>
    </dgm:pt>
    <dgm:pt modelId="{81DC6DF4-8AF5-4E6A-9C2B-21F1781DEC72}" type="pres">
      <dgm:prSet presAssocID="{33E5A948-BD22-4371-81C7-99C760D750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79F24F9-2271-4550-8013-36E2E09BC8DD}" type="pres">
      <dgm:prSet presAssocID="{8DE1793C-5A90-4EE6-A6F3-8A793F809B6A}" presName="Name9" presStyleLbl="parChTrans1D2" presStyleIdx="3" presStyleCnt="4"/>
      <dgm:spPr/>
      <dgm:t>
        <a:bodyPr/>
        <a:lstStyle/>
        <a:p>
          <a:endParaRPr lang="lv-LV"/>
        </a:p>
      </dgm:t>
    </dgm:pt>
    <dgm:pt modelId="{BC92B3FE-A789-4326-9B00-210008AE273A}" type="pres">
      <dgm:prSet presAssocID="{8DE1793C-5A90-4EE6-A6F3-8A793F809B6A}" presName="connTx" presStyleLbl="parChTrans1D2" presStyleIdx="3" presStyleCnt="4"/>
      <dgm:spPr/>
      <dgm:t>
        <a:bodyPr/>
        <a:lstStyle/>
        <a:p>
          <a:endParaRPr lang="lv-LV"/>
        </a:p>
      </dgm:t>
    </dgm:pt>
    <dgm:pt modelId="{E5D4FF63-B02F-4E1B-8C51-853D92656EF8}" type="pres">
      <dgm:prSet presAssocID="{AF281158-2D2D-4954-8F4D-06820C1C20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D38AEB6-7783-469F-A0C4-494625F5F3B2}" type="presOf" srcId="{A8ACCD3A-697D-4359-8714-1389D72D2710}" destId="{E8E34E3D-D5BB-4B22-8E0C-5C33F9028291}" srcOrd="0" destOrd="0" presId="urn:microsoft.com/office/officeart/2005/8/layout/radial1"/>
    <dgm:cxn modelId="{ACF93D9F-20D2-4EE7-AC1D-DE40E4C2469C}" type="presOf" srcId="{A8ACCD3A-697D-4359-8714-1389D72D2710}" destId="{95165A4A-2AC1-4253-9EBA-6E7F641B774D}" srcOrd="1" destOrd="0" presId="urn:microsoft.com/office/officeart/2005/8/layout/radial1"/>
    <dgm:cxn modelId="{3057EEAB-F5A7-4CBB-B6F2-CC36E947A289}" type="presOf" srcId="{954D0E27-C13A-42DD-8EBE-4ABA9C859BFD}" destId="{19892D9F-BB83-4EBD-B157-B50D9E651418}" srcOrd="0" destOrd="0" presId="urn:microsoft.com/office/officeart/2005/8/layout/radial1"/>
    <dgm:cxn modelId="{38A92847-B042-486A-A490-432731B6C1C3}" type="presOf" srcId="{F2141E92-9E9E-4609-9E75-BAD7974416A0}" destId="{DFAF8596-5FAC-49F9-82FD-C82871A00EF8}" srcOrd="0" destOrd="0" presId="urn:microsoft.com/office/officeart/2005/8/layout/radial1"/>
    <dgm:cxn modelId="{26FB5626-D8C9-46A5-94FE-795A28AB7CD4}" srcId="{0DDABC08-666C-4668-987C-FE5FFB81D574}" destId="{F2141E92-9E9E-4609-9E75-BAD7974416A0}" srcOrd="0" destOrd="0" parTransId="{720F6496-DA6F-4F5A-A428-AACDF707810B}" sibTransId="{EDCA607A-8DEB-45E9-BC0B-58F3F751466C}"/>
    <dgm:cxn modelId="{376DC190-0FFC-4324-A3C4-C071FF49381C}" type="presOf" srcId="{C3664566-4880-4E1D-86C5-5EC38A76D9BB}" destId="{78698357-6852-455F-830C-681A52EADD25}" srcOrd="1" destOrd="0" presId="urn:microsoft.com/office/officeart/2005/8/layout/radial1"/>
    <dgm:cxn modelId="{A03134D6-167D-4002-BD22-1F70FDF674AD}" type="presOf" srcId="{954D0E27-C13A-42DD-8EBE-4ABA9C859BFD}" destId="{31BDE1A6-252F-4B40-962A-41E2155A5A92}" srcOrd="1" destOrd="0" presId="urn:microsoft.com/office/officeart/2005/8/layout/radial1"/>
    <dgm:cxn modelId="{CF840DB4-4660-4EA9-84DE-A5B7EF92D848}" type="presOf" srcId="{8DE1793C-5A90-4EE6-A6F3-8A793F809B6A}" destId="{BC92B3FE-A789-4326-9B00-210008AE273A}" srcOrd="1" destOrd="0" presId="urn:microsoft.com/office/officeart/2005/8/layout/radial1"/>
    <dgm:cxn modelId="{3DBD64A3-B275-4A26-9AAE-46D327DE8675}" type="presOf" srcId="{C3664566-4880-4E1D-86C5-5EC38A76D9BB}" destId="{6E7146EB-C7CA-40BE-B16A-FF56284C068C}" srcOrd="0" destOrd="0" presId="urn:microsoft.com/office/officeart/2005/8/layout/radial1"/>
    <dgm:cxn modelId="{B0953DDC-8B96-4D8D-958C-CD48CCC38295}" srcId="{F2141E92-9E9E-4609-9E75-BAD7974416A0}" destId="{AF281158-2D2D-4954-8F4D-06820C1C20D2}" srcOrd="3" destOrd="0" parTransId="{8DE1793C-5A90-4EE6-A6F3-8A793F809B6A}" sibTransId="{AB5C9C64-A327-44C8-965D-BCCA9584B2C2}"/>
    <dgm:cxn modelId="{058A47D5-B8BB-4F4C-A48C-68B3BBC9B1F8}" type="presOf" srcId="{8DE1793C-5A90-4EE6-A6F3-8A793F809B6A}" destId="{579F24F9-2271-4550-8013-36E2E09BC8DD}" srcOrd="0" destOrd="0" presId="urn:microsoft.com/office/officeart/2005/8/layout/radial1"/>
    <dgm:cxn modelId="{A033D23D-65D9-4C94-99FD-29B4CAF2DFB0}" type="presOf" srcId="{F5CC3793-9110-49DF-B4A2-FE95803E3D50}" destId="{DF34385F-B9B5-477B-977D-9247A8532213}" srcOrd="0" destOrd="0" presId="urn:microsoft.com/office/officeart/2005/8/layout/radial1"/>
    <dgm:cxn modelId="{97CF60D7-F07D-4A40-BBF8-538E3B192A93}" type="presOf" srcId="{AF281158-2D2D-4954-8F4D-06820C1C20D2}" destId="{E5D4FF63-B02F-4E1B-8C51-853D92656EF8}" srcOrd="0" destOrd="0" presId="urn:microsoft.com/office/officeart/2005/8/layout/radial1"/>
    <dgm:cxn modelId="{41478740-6FA7-4E06-B11E-906C8FA6AA30}" srcId="{F2141E92-9E9E-4609-9E75-BAD7974416A0}" destId="{0DF031B5-98AA-4879-93B5-C0DA2A321912}" srcOrd="1" destOrd="0" parTransId="{C3664566-4880-4E1D-86C5-5EC38A76D9BB}" sibTransId="{F14F15AE-E996-488A-8C72-FC48F2D8485E}"/>
    <dgm:cxn modelId="{B351581B-E7C4-484E-A2E6-B26CA0D2C2FA}" srcId="{F2141E92-9E9E-4609-9E75-BAD7974416A0}" destId="{33E5A948-BD22-4371-81C7-99C760D750AF}" srcOrd="2" destOrd="0" parTransId="{A8ACCD3A-697D-4359-8714-1389D72D2710}" sibTransId="{A870B1F4-C0B1-43F9-838D-396311CCD6E4}"/>
    <dgm:cxn modelId="{6AE3E0CF-F82F-42A7-B3AB-13FAE135ACED}" type="presOf" srcId="{0DF031B5-98AA-4879-93B5-C0DA2A321912}" destId="{82AEC6D9-DA80-4CCF-ABE7-A7BA0496BFE6}" srcOrd="0" destOrd="0" presId="urn:microsoft.com/office/officeart/2005/8/layout/radial1"/>
    <dgm:cxn modelId="{6EDEA9C2-2306-4F04-8258-C9998786CCA5}" srcId="{F2141E92-9E9E-4609-9E75-BAD7974416A0}" destId="{F5CC3793-9110-49DF-B4A2-FE95803E3D50}" srcOrd="0" destOrd="0" parTransId="{954D0E27-C13A-42DD-8EBE-4ABA9C859BFD}" sibTransId="{C177AF4C-BCE7-4242-94AC-07028CB854B8}"/>
    <dgm:cxn modelId="{09FD2349-B9CF-4397-98C2-298BB47E6C39}" type="presOf" srcId="{33E5A948-BD22-4371-81C7-99C760D750AF}" destId="{81DC6DF4-8AF5-4E6A-9C2B-21F1781DEC72}" srcOrd="0" destOrd="0" presId="urn:microsoft.com/office/officeart/2005/8/layout/radial1"/>
    <dgm:cxn modelId="{E994D718-4819-4D5A-9132-0E7CF768D9F5}" type="presOf" srcId="{0DDABC08-666C-4668-987C-FE5FFB81D574}" destId="{C4B1DF2B-2A43-4CFF-A8BB-1091A53D56E3}" srcOrd="0" destOrd="0" presId="urn:microsoft.com/office/officeart/2005/8/layout/radial1"/>
    <dgm:cxn modelId="{A9342E65-5F82-4B54-87E6-614EA130BA0E}" type="presParOf" srcId="{C4B1DF2B-2A43-4CFF-A8BB-1091A53D56E3}" destId="{DFAF8596-5FAC-49F9-82FD-C82871A00EF8}" srcOrd="0" destOrd="0" presId="urn:microsoft.com/office/officeart/2005/8/layout/radial1"/>
    <dgm:cxn modelId="{A6C9E686-DEB0-4A0F-94E0-FFD8D7278EE3}" type="presParOf" srcId="{C4B1DF2B-2A43-4CFF-A8BB-1091A53D56E3}" destId="{19892D9F-BB83-4EBD-B157-B50D9E651418}" srcOrd="1" destOrd="0" presId="urn:microsoft.com/office/officeart/2005/8/layout/radial1"/>
    <dgm:cxn modelId="{42898E77-810B-4DED-AAA3-0012C105A2A1}" type="presParOf" srcId="{19892D9F-BB83-4EBD-B157-B50D9E651418}" destId="{31BDE1A6-252F-4B40-962A-41E2155A5A92}" srcOrd="0" destOrd="0" presId="urn:microsoft.com/office/officeart/2005/8/layout/radial1"/>
    <dgm:cxn modelId="{E97B8912-9534-438A-95E0-DECA74987299}" type="presParOf" srcId="{C4B1DF2B-2A43-4CFF-A8BB-1091A53D56E3}" destId="{DF34385F-B9B5-477B-977D-9247A8532213}" srcOrd="2" destOrd="0" presId="urn:microsoft.com/office/officeart/2005/8/layout/radial1"/>
    <dgm:cxn modelId="{6AC5A781-1C30-4DFA-923C-E333661FD112}" type="presParOf" srcId="{C4B1DF2B-2A43-4CFF-A8BB-1091A53D56E3}" destId="{6E7146EB-C7CA-40BE-B16A-FF56284C068C}" srcOrd="3" destOrd="0" presId="urn:microsoft.com/office/officeart/2005/8/layout/radial1"/>
    <dgm:cxn modelId="{257EA401-14B5-4436-8102-855DBC9A532D}" type="presParOf" srcId="{6E7146EB-C7CA-40BE-B16A-FF56284C068C}" destId="{78698357-6852-455F-830C-681A52EADD25}" srcOrd="0" destOrd="0" presId="urn:microsoft.com/office/officeart/2005/8/layout/radial1"/>
    <dgm:cxn modelId="{0628E23A-E9A2-4CD8-B636-5513B12D3076}" type="presParOf" srcId="{C4B1DF2B-2A43-4CFF-A8BB-1091A53D56E3}" destId="{82AEC6D9-DA80-4CCF-ABE7-A7BA0496BFE6}" srcOrd="4" destOrd="0" presId="urn:microsoft.com/office/officeart/2005/8/layout/radial1"/>
    <dgm:cxn modelId="{AB685B29-936D-403E-9CD9-DA639CAEF02C}" type="presParOf" srcId="{C4B1DF2B-2A43-4CFF-A8BB-1091A53D56E3}" destId="{E8E34E3D-D5BB-4B22-8E0C-5C33F9028291}" srcOrd="5" destOrd="0" presId="urn:microsoft.com/office/officeart/2005/8/layout/radial1"/>
    <dgm:cxn modelId="{492ED36A-9231-45E2-B7AC-3903EE97F9F9}" type="presParOf" srcId="{E8E34E3D-D5BB-4B22-8E0C-5C33F9028291}" destId="{95165A4A-2AC1-4253-9EBA-6E7F641B774D}" srcOrd="0" destOrd="0" presId="urn:microsoft.com/office/officeart/2005/8/layout/radial1"/>
    <dgm:cxn modelId="{3ED42A2B-7FC5-4653-8F64-6F6FCFA5C1E0}" type="presParOf" srcId="{C4B1DF2B-2A43-4CFF-A8BB-1091A53D56E3}" destId="{81DC6DF4-8AF5-4E6A-9C2B-21F1781DEC72}" srcOrd="6" destOrd="0" presId="urn:microsoft.com/office/officeart/2005/8/layout/radial1"/>
    <dgm:cxn modelId="{3C75415C-AC2A-4F71-84EE-4461BB5B21F2}" type="presParOf" srcId="{C4B1DF2B-2A43-4CFF-A8BB-1091A53D56E3}" destId="{579F24F9-2271-4550-8013-36E2E09BC8DD}" srcOrd="7" destOrd="0" presId="urn:microsoft.com/office/officeart/2005/8/layout/radial1"/>
    <dgm:cxn modelId="{0DF4A4A7-9414-46FA-8FF0-351E4D371BD8}" type="presParOf" srcId="{579F24F9-2271-4550-8013-36E2E09BC8DD}" destId="{BC92B3FE-A789-4326-9B00-210008AE273A}" srcOrd="0" destOrd="0" presId="urn:microsoft.com/office/officeart/2005/8/layout/radial1"/>
    <dgm:cxn modelId="{CAF4CAB6-5602-4096-8F3C-8DD5BCC23D0D}" type="presParOf" srcId="{C4B1DF2B-2A43-4CFF-A8BB-1091A53D56E3}" destId="{E5D4FF63-B02F-4E1B-8C51-853D92656E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ABC08-666C-4668-987C-FE5FFB81D5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41E92-9E9E-4609-9E75-BAD7974416A0}">
      <dgm:prSet phldrT="[Teksts]"/>
      <dgm:spPr>
        <a:solidFill>
          <a:srgbClr val="FF0000"/>
        </a:solidFill>
      </dgm:spPr>
      <dgm:t>
        <a:bodyPr/>
        <a:lstStyle/>
        <a:p>
          <a:r>
            <a:rPr lang="lv-LV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Klients</a:t>
          </a:r>
          <a:endParaRPr lang="lv-LV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0F6496-DA6F-4F5A-A428-AACDF707810B}" type="parTrans" cxnId="{26FB5626-D8C9-46A5-94FE-795A28AB7CD4}">
      <dgm:prSet/>
      <dgm:spPr/>
      <dgm:t>
        <a:bodyPr/>
        <a:lstStyle/>
        <a:p>
          <a:endParaRPr lang="lv-LV"/>
        </a:p>
      </dgm:t>
    </dgm:pt>
    <dgm:pt modelId="{EDCA607A-8DEB-45E9-BC0B-58F3F751466C}" type="sibTrans" cxnId="{26FB5626-D8C9-46A5-94FE-795A28AB7CD4}">
      <dgm:prSet/>
      <dgm:spPr/>
      <dgm:t>
        <a:bodyPr/>
        <a:lstStyle/>
        <a:p>
          <a:endParaRPr lang="lv-LV"/>
        </a:p>
      </dgm:t>
    </dgm:pt>
    <dgm:pt modelId="{F5CC3793-9110-49DF-B4A2-FE95803E3D50}">
      <dgm:prSet phldrT="[Teksts]"/>
      <dgm:spPr>
        <a:solidFill>
          <a:srgbClr val="C00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954D0E27-C13A-42DD-8EBE-4ABA9C859BFD}" type="parTrans" cxnId="{6EDEA9C2-2306-4F04-8258-C9998786CCA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 dirty="0"/>
        </a:p>
      </dgm:t>
    </dgm:pt>
    <dgm:pt modelId="{C177AF4C-BCE7-4242-94AC-07028CB854B8}" type="sibTrans" cxnId="{6EDEA9C2-2306-4F04-8258-C9998786CCA5}">
      <dgm:prSet/>
      <dgm:spPr/>
      <dgm:t>
        <a:bodyPr/>
        <a:lstStyle/>
        <a:p>
          <a:endParaRPr lang="lv-LV"/>
        </a:p>
      </dgm:t>
    </dgm:pt>
    <dgm:pt modelId="{0DF031B5-98AA-4879-93B5-C0DA2A321912}">
      <dgm:prSet phldrT="[Teksts]"/>
      <dgm:spPr>
        <a:solidFill>
          <a:srgbClr val="92D05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C3664566-4880-4E1D-86C5-5EC38A76D9BB}" type="parTrans" cxnId="{41478740-6FA7-4E06-B11E-906C8FA6AA30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F14F15AE-E996-488A-8C72-FC48F2D8485E}" type="sibTrans" cxnId="{41478740-6FA7-4E06-B11E-906C8FA6AA30}">
      <dgm:prSet/>
      <dgm:spPr/>
      <dgm:t>
        <a:bodyPr/>
        <a:lstStyle/>
        <a:p>
          <a:endParaRPr lang="lv-LV"/>
        </a:p>
      </dgm:t>
    </dgm:pt>
    <dgm:pt modelId="{33E5A948-BD22-4371-81C7-99C760D750AF}">
      <dgm:prSet phldrT="[Teksts]"/>
      <dgm:spPr>
        <a:solidFill>
          <a:srgbClr val="FFC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A8ACCD3A-697D-4359-8714-1389D72D2710}" type="parTrans" cxnId="{B351581B-E7C4-484E-A2E6-B26CA0D2C2FA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870B1F4-C0B1-43F9-838D-396311CCD6E4}" type="sibTrans" cxnId="{B351581B-E7C4-484E-A2E6-B26CA0D2C2FA}">
      <dgm:prSet/>
      <dgm:spPr/>
      <dgm:t>
        <a:bodyPr/>
        <a:lstStyle/>
        <a:p>
          <a:endParaRPr lang="lv-LV"/>
        </a:p>
      </dgm:t>
    </dgm:pt>
    <dgm:pt modelId="{AF281158-2D2D-4954-8F4D-06820C1C20D2}">
      <dgm:prSet phldrT="[Teksts]"/>
      <dgm:spPr>
        <a:solidFill>
          <a:srgbClr val="00B0F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8DE1793C-5A90-4EE6-A6F3-8A793F809B6A}" type="parTrans" cxnId="{B0953DDC-8B96-4D8D-958C-CD48CCC3829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B5C9C64-A327-44C8-965D-BCCA9584B2C2}" type="sibTrans" cxnId="{B0953DDC-8B96-4D8D-958C-CD48CCC38295}">
      <dgm:prSet/>
      <dgm:spPr/>
      <dgm:t>
        <a:bodyPr/>
        <a:lstStyle/>
        <a:p>
          <a:endParaRPr lang="lv-LV"/>
        </a:p>
      </dgm:t>
    </dgm:pt>
    <dgm:pt modelId="{C4B1DF2B-2A43-4CFF-A8BB-1091A53D56E3}" type="pres">
      <dgm:prSet presAssocID="{0DDABC08-666C-4668-987C-FE5FFB81D5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FAF8596-5FAC-49F9-82FD-C82871A00EF8}" type="pres">
      <dgm:prSet presAssocID="{F2141E92-9E9E-4609-9E75-BAD7974416A0}" presName="centerShape" presStyleLbl="node0" presStyleIdx="0" presStyleCnt="1"/>
      <dgm:spPr/>
      <dgm:t>
        <a:bodyPr/>
        <a:lstStyle/>
        <a:p>
          <a:endParaRPr lang="lv-LV"/>
        </a:p>
      </dgm:t>
    </dgm:pt>
    <dgm:pt modelId="{19892D9F-BB83-4EBD-B157-B50D9E651418}" type="pres">
      <dgm:prSet presAssocID="{954D0E27-C13A-42DD-8EBE-4ABA9C859BFD}" presName="Name9" presStyleLbl="parChTrans1D2" presStyleIdx="0" presStyleCnt="4"/>
      <dgm:spPr/>
      <dgm:t>
        <a:bodyPr/>
        <a:lstStyle/>
        <a:p>
          <a:endParaRPr lang="lv-LV"/>
        </a:p>
      </dgm:t>
    </dgm:pt>
    <dgm:pt modelId="{31BDE1A6-252F-4B40-962A-41E2155A5A92}" type="pres">
      <dgm:prSet presAssocID="{954D0E27-C13A-42DD-8EBE-4ABA9C859BFD}" presName="connTx" presStyleLbl="parChTrans1D2" presStyleIdx="0" presStyleCnt="4"/>
      <dgm:spPr/>
      <dgm:t>
        <a:bodyPr/>
        <a:lstStyle/>
        <a:p>
          <a:endParaRPr lang="lv-LV"/>
        </a:p>
      </dgm:t>
    </dgm:pt>
    <dgm:pt modelId="{DF34385F-B9B5-477B-977D-9247A8532213}" type="pres">
      <dgm:prSet presAssocID="{F5CC3793-9110-49DF-B4A2-FE95803E3D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7146EB-C7CA-40BE-B16A-FF56284C068C}" type="pres">
      <dgm:prSet presAssocID="{C3664566-4880-4E1D-86C5-5EC38A76D9BB}" presName="Name9" presStyleLbl="parChTrans1D2" presStyleIdx="1" presStyleCnt="4"/>
      <dgm:spPr/>
      <dgm:t>
        <a:bodyPr/>
        <a:lstStyle/>
        <a:p>
          <a:endParaRPr lang="lv-LV"/>
        </a:p>
      </dgm:t>
    </dgm:pt>
    <dgm:pt modelId="{78698357-6852-455F-830C-681A52EADD25}" type="pres">
      <dgm:prSet presAssocID="{C3664566-4880-4E1D-86C5-5EC38A76D9BB}" presName="connTx" presStyleLbl="parChTrans1D2" presStyleIdx="1" presStyleCnt="4"/>
      <dgm:spPr/>
      <dgm:t>
        <a:bodyPr/>
        <a:lstStyle/>
        <a:p>
          <a:endParaRPr lang="lv-LV"/>
        </a:p>
      </dgm:t>
    </dgm:pt>
    <dgm:pt modelId="{82AEC6D9-DA80-4CCF-ABE7-A7BA0496BFE6}" type="pres">
      <dgm:prSet presAssocID="{0DF031B5-98AA-4879-93B5-C0DA2A3219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E34E3D-D5BB-4B22-8E0C-5C33F9028291}" type="pres">
      <dgm:prSet presAssocID="{A8ACCD3A-697D-4359-8714-1389D72D2710}" presName="Name9" presStyleLbl="parChTrans1D2" presStyleIdx="2" presStyleCnt="4"/>
      <dgm:spPr/>
      <dgm:t>
        <a:bodyPr/>
        <a:lstStyle/>
        <a:p>
          <a:endParaRPr lang="lv-LV"/>
        </a:p>
      </dgm:t>
    </dgm:pt>
    <dgm:pt modelId="{95165A4A-2AC1-4253-9EBA-6E7F641B774D}" type="pres">
      <dgm:prSet presAssocID="{A8ACCD3A-697D-4359-8714-1389D72D2710}" presName="connTx" presStyleLbl="parChTrans1D2" presStyleIdx="2" presStyleCnt="4"/>
      <dgm:spPr/>
      <dgm:t>
        <a:bodyPr/>
        <a:lstStyle/>
        <a:p>
          <a:endParaRPr lang="lv-LV"/>
        </a:p>
      </dgm:t>
    </dgm:pt>
    <dgm:pt modelId="{81DC6DF4-8AF5-4E6A-9C2B-21F1781DEC72}" type="pres">
      <dgm:prSet presAssocID="{33E5A948-BD22-4371-81C7-99C760D750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79F24F9-2271-4550-8013-36E2E09BC8DD}" type="pres">
      <dgm:prSet presAssocID="{8DE1793C-5A90-4EE6-A6F3-8A793F809B6A}" presName="Name9" presStyleLbl="parChTrans1D2" presStyleIdx="3" presStyleCnt="4"/>
      <dgm:spPr/>
      <dgm:t>
        <a:bodyPr/>
        <a:lstStyle/>
        <a:p>
          <a:endParaRPr lang="lv-LV"/>
        </a:p>
      </dgm:t>
    </dgm:pt>
    <dgm:pt modelId="{BC92B3FE-A789-4326-9B00-210008AE273A}" type="pres">
      <dgm:prSet presAssocID="{8DE1793C-5A90-4EE6-A6F3-8A793F809B6A}" presName="connTx" presStyleLbl="parChTrans1D2" presStyleIdx="3" presStyleCnt="4"/>
      <dgm:spPr/>
      <dgm:t>
        <a:bodyPr/>
        <a:lstStyle/>
        <a:p>
          <a:endParaRPr lang="lv-LV"/>
        </a:p>
      </dgm:t>
    </dgm:pt>
    <dgm:pt modelId="{E5D4FF63-B02F-4E1B-8C51-853D92656EF8}" type="pres">
      <dgm:prSet presAssocID="{AF281158-2D2D-4954-8F4D-06820C1C20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2B1136FF-DDE2-471D-9FDF-A8C68946E820}" type="presOf" srcId="{F2141E92-9E9E-4609-9E75-BAD7974416A0}" destId="{DFAF8596-5FAC-49F9-82FD-C82871A00EF8}" srcOrd="0" destOrd="0" presId="urn:microsoft.com/office/officeart/2005/8/layout/radial1"/>
    <dgm:cxn modelId="{9F81044C-D545-4D7B-8A03-F1F67D959069}" type="presOf" srcId="{8DE1793C-5A90-4EE6-A6F3-8A793F809B6A}" destId="{579F24F9-2271-4550-8013-36E2E09BC8DD}" srcOrd="0" destOrd="0" presId="urn:microsoft.com/office/officeart/2005/8/layout/radial1"/>
    <dgm:cxn modelId="{10ABFFAA-8A65-4C11-8069-8FFFCD569A4B}" type="presOf" srcId="{A8ACCD3A-697D-4359-8714-1389D72D2710}" destId="{95165A4A-2AC1-4253-9EBA-6E7F641B774D}" srcOrd="1" destOrd="0" presId="urn:microsoft.com/office/officeart/2005/8/layout/radial1"/>
    <dgm:cxn modelId="{5472486B-3E63-496B-8920-102146527F05}" type="presOf" srcId="{A8ACCD3A-697D-4359-8714-1389D72D2710}" destId="{E8E34E3D-D5BB-4B22-8E0C-5C33F9028291}" srcOrd="0" destOrd="0" presId="urn:microsoft.com/office/officeart/2005/8/layout/radial1"/>
    <dgm:cxn modelId="{26FB5626-D8C9-46A5-94FE-795A28AB7CD4}" srcId="{0DDABC08-666C-4668-987C-FE5FFB81D574}" destId="{F2141E92-9E9E-4609-9E75-BAD7974416A0}" srcOrd="0" destOrd="0" parTransId="{720F6496-DA6F-4F5A-A428-AACDF707810B}" sibTransId="{EDCA607A-8DEB-45E9-BC0B-58F3F751466C}"/>
    <dgm:cxn modelId="{CD700F70-CD18-4892-A7C5-DFBD2F2FA8DA}" type="presOf" srcId="{33E5A948-BD22-4371-81C7-99C760D750AF}" destId="{81DC6DF4-8AF5-4E6A-9C2B-21F1781DEC72}" srcOrd="0" destOrd="0" presId="urn:microsoft.com/office/officeart/2005/8/layout/radial1"/>
    <dgm:cxn modelId="{057EE68A-3611-434F-9D7A-862683778274}" type="presOf" srcId="{F5CC3793-9110-49DF-B4A2-FE95803E3D50}" destId="{DF34385F-B9B5-477B-977D-9247A8532213}" srcOrd="0" destOrd="0" presId="urn:microsoft.com/office/officeart/2005/8/layout/radial1"/>
    <dgm:cxn modelId="{DF7A087B-96C6-42F7-B875-793E5E77EBF7}" type="presOf" srcId="{954D0E27-C13A-42DD-8EBE-4ABA9C859BFD}" destId="{31BDE1A6-252F-4B40-962A-41E2155A5A92}" srcOrd="1" destOrd="0" presId="urn:microsoft.com/office/officeart/2005/8/layout/radial1"/>
    <dgm:cxn modelId="{B0953DDC-8B96-4D8D-958C-CD48CCC38295}" srcId="{F2141E92-9E9E-4609-9E75-BAD7974416A0}" destId="{AF281158-2D2D-4954-8F4D-06820C1C20D2}" srcOrd="3" destOrd="0" parTransId="{8DE1793C-5A90-4EE6-A6F3-8A793F809B6A}" sibTransId="{AB5C9C64-A327-44C8-965D-BCCA9584B2C2}"/>
    <dgm:cxn modelId="{96E9895C-EB6D-451F-9085-9D905E8C1ACB}" type="presOf" srcId="{C3664566-4880-4E1D-86C5-5EC38A76D9BB}" destId="{78698357-6852-455F-830C-681A52EADD25}" srcOrd="1" destOrd="0" presId="urn:microsoft.com/office/officeart/2005/8/layout/radial1"/>
    <dgm:cxn modelId="{FA4F5478-5AF6-47F7-A29F-6D36F5439815}" type="presOf" srcId="{0DDABC08-666C-4668-987C-FE5FFB81D574}" destId="{C4B1DF2B-2A43-4CFF-A8BB-1091A53D56E3}" srcOrd="0" destOrd="0" presId="urn:microsoft.com/office/officeart/2005/8/layout/radial1"/>
    <dgm:cxn modelId="{41478740-6FA7-4E06-B11E-906C8FA6AA30}" srcId="{F2141E92-9E9E-4609-9E75-BAD7974416A0}" destId="{0DF031B5-98AA-4879-93B5-C0DA2A321912}" srcOrd="1" destOrd="0" parTransId="{C3664566-4880-4E1D-86C5-5EC38A76D9BB}" sibTransId="{F14F15AE-E996-488A-8C72-FC48F2D8485E}"/>
    <dgm:cxn modelId="{AC4EE9E5-5A75-4D86-AEE5-4D9ACDAD0923}" type="presOf" srcId="{0DF031B5-98AA-4879-93B5-C0DA2A321912}" destId="{82AEC6D9-DA80-4CCF-ABE7-A7BA0496BFE6}" srcOrd="0" destOrd="0" presId="urn:microsoft.com/office/officeart/2005/8/layout/radial1"/>
    <dgm:cxn modelId="{B351581B-E7C4-484E-A2E6-B26CA0D2C2FA}" srcId="{F2141E92-9E9E-4609-9E75-BAD7974416A0}" destId="{33E5A948-BD22-4371-81C7-99C760D750AF}" srcOrd="2" destOrd="0" parTransId="{A8ACCD3A-697D-4359-8714-1389D72D2710}" sibTransId="{A870B1F4-C0B1-43F9-838D-396311CCD6E4}"/>
    <dgm:cxn modelId="{45C99802-8BE8-418B-BB23-DF2CCB8FAD71}" type="presOf" srcId="{8DE1793C-5A90-4EE6-A6F3-8A793F809B6A}" destId="{BC92B3FE-A789-4326-9B00-210008AE273A}" srcOrd="1" destOrd="0" presId="urn:microsoft.com/office/officeart/2005/8/layout/radial1"/>
    <dgm:cxn modelId="{6EDEA9C2-2306-4F04-8258-C9998786CCA5}" srcId="{F2141E92-9E9E-4609-9E75-BAD7974416A0}" destId="{F5CC3793-9110-49DF-B4A2-FE95803E3D50}" srcOrd="0" destOrd="0" parTransId="{954D0E27-C13A-42DD-8EBE-4ABA9C859BFD}" sibTransId="{C177AF4C-BCE7-4242-94AC-07028CB854B8}"/>
    <dgm:cxn modelId="{287A4CEB-892B-4E7E-B41D-2F63641DDE38}" type="presOf" srcId="{954D0E27-C13A-42DD-8EBE-4ABA9C859BFD}" destId="{19892D9F-BB83-4EBD-B157-B50D9E651418}" srcOrd="0" destOrd="0" presId="urn:microsoft.com/office/officeart/2005/8/layout/radial1"/>
    <dgm:cxn modelId="{4B2A94FA-EECA-4D98-ABD6-5838BB14FDB0}" type="presOf" srcId="{AF281158-2D2D-4954-8F4D-06820C1C20D2}" destId="{E5D4FF63-B02F-4E1B-8C51-853D92656EF8}" srcOrd="0" destOrd="0" presId="urn:microsoft.com/office/officeart/2005/8/layout/radial1"/>
    <dgm:cxn modelId="{8C874193-4679-41F9-83EF-9B716D73E290}" type="presOf" srcId="{C3664566-4880-4E1D-86C5-5EC38A76D9BB}" destId="{6E7146EB-C7CA-40BE-B16A-FF56284C068C}" srcOrd="0" destOrd="0" presId="urn:microsoft.com/office/officeart/2005/8/layout/radial1"/>
    <dgm:cxn modelId="{AA0D5A8C-CF27-4D2D-8652-953BB0B2C146}" type="presParOf" srcId="{C4B1DF2B-2A43-4CFF-A8BB-1091A53D56E3}" destId="{DFAF8596-5FAC-49F9-82FD-C82871A00EF8}" srcOrd="0" destOrd="0" presId="urn:microsoft.com/office/officeart/2005/8/layout/radial1"/>
    <dgm:cxn modelId="{B21C7C59-45DD-4626-9B9D-2FD2A414BA4B}" type="presParOf" srcId="{C4B1DF2B-2A43-4CFF-A8BB-1091A53D56E3}" destId="{19892D9F-BB83-4EBD-B157-B50D9E651418}" srcOrd="1" destOrd="0" presId="urn:microsoft.com/office/officeart/2005/8/layout/radial1"/>
    <dgm:cxn modelId="{464DC317-0FEF-40F6-A44C-B0EE24E7ECEA}" type="presParOf" srcId="{19892D9F-BB83-4EBD-B157-B50D9E651418}" destId="{31BDE1A6-252F-4B40-962A-41E2155A5A92}" srcOrd="0" destOrd="0" presId="urn:microsoft.com/office/officeart/2005/8/layout/radial1"/>
    <dgm:cxn modelId="{290E0138-8EFC-48C9-8AAB-C261584DE44A}" type="presParOf" srcId="{C4B1DF2B-2A43-4CFF-A8BB-1091A53D56E3}" destId="{DF34385F-B9B5-477B-977D-9247A8532213}" srcOrd="2" destOrd="0" presId="urn:microsoft.com/office/officeart/2005/8/layout/radial1"/>
    <dgm:cxn modelId="{BC8FF63A-31A6-44DD-A5BB-7458361C1EFE}" type="presParOf" srcId="{C4B1DF2B-2A43-4CFF-A8BB-1091A53D56E3}" destId="{6E7146EB-C7CA-40BE-B16A-FF56284C068C}" srcOrd="3" destOrd="0" presId="urn:microsoft.com/office/officeart/2005/8/layout/radial1"/>
    <dgm:cxn modelId="{9D096C3D-1694-4A75-AD29-0DA5FD71E661}" type="presParOf" srcId="{6E7146EB-C7CA-40BE-B16A-FF56284C068C}" destId="{78698357-6852-455F-830C-681A52EADD25}" srcOrd="0" destOrd="0" presId="urn:microsoft.com/office/officeart/2005/8/layout/radial1"/>
    <dgm:cxn modelId="{E1F7A702-A60B-43AB-AEC5-9EC43E576EC2}" type="presParOf" srcId="{C4B1DF2B-2A43-4CFF-A8BB-1091A53D56E3}" destId="{82AEC6D9-DA80-4CCF-ABE7-A7BA0496BFE6}" srcOrd="4" destOrd="0" presId="urn:microsoft.com/office/officeart/2005/8/layout/radial1"/>
    <dgm:cxn modelId="{7A05C485-18AA-4823-8F01-2F5C1E3766A2}" type="presParOf" srcId="{C4B1DF2B-2A43-4CFF-A8BB-1091A53D56E3}" destId="{E8E34E3D-D5BB-4B22-8E0C-5C33F9028291}" srcOrd="5" destOrd="0" presId="urn:microsoft.com/office/officeart/2005/8/layout/radial1"/>
    <dgm:cxn modelId="{29662821-91CB-481F-B529-5B3C1188EF35}" type="presParOf" srcId="{E8E34E3D-D5BB-4B22-8E0C-5C33F9028291}" destId="{95165A4A-2AC1-4253-9EBA-6E7F641B774D}" srcOrd="0" destOrd="0" presId="urn:microsoft.com/office/officeart/2005/8/layout/radial1"/>
    <dgm:cxn modelId="{C7A4C81F-8131-4DAB-B418-01C765D689FE}" type="presParOf" srcId="{C4B1DF2B-2A43-4CFF-A8BB-1091A53D56E3}" destId="{81DC6DF4-8AF5-4E6A-9C2B-21F1781DEC72}" srcOrd="6" destOrd="0" presId="urn:microsoft.com/office/officeart/2005/8/layout/radial1"/>
    <dgm:cxn modelId="{1E39C9F5-B4C3-48E3-A6EA-3EE7D74A77A5}" type="presParOf" srcId="{C4B1DF2B-2A43-4CFF-A8BB-1091A53D56E3}" destId="{579F24F9-2271-4550-8013-36E2E09BC8DD}" srcOrd="7" destOrd="0" presId="urn:microsoft.com/office/officeart/2005/8/layout/radial1"/>
    <dgm:cxn modelId="{E6148575-3C26-4E0D-A74C-35838D6877BE}" type="presParOf" srcId="{579F24F9-2271-4550-8013-36E2E09BC8DD}" destId="{BC92B3FE-A789-4326-9B00-210008AE273A}" srcOrd="0" destOrd="0" presId="urn:microsoft.com/office/officeart/2005/8/layout/radial1"/>
    <dgm:cxn modelId="{1AA60887-7AC6-45DF-86EA-5E75BB2BBB49}" type="presParOf" srcId="{C4B1DF2B-2A43-4CFF-A8BB-1091A53D56E3}" destId="{E5D4FF63-B02F-4E1B-8C51-853D92656E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ABC08-666C-4668-987C-FE5FFB81D5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41E92-9E9E-4609-9E75-BAD7974416A0}">
      <dgm:prSet phldrT="[Teksts]"/>
      <dgm:spPr>
        <a:solidFill>
          <a:srgbClr val="FF0000"/>
        </a:solidFill>
      </dgm:spPr>
      <dgm:t>
        <a:bodyPr/>
        <a:lstStyle/>
        <a:p>
          <a:r>
            <a:rPr lang="lv-LV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Klients</a:t>
          </a:r>
          <a:endParaRPr lang="lv-LV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0F6496-DA6F-4F5A-A428-AACDF707810B}" type="parTrans" cxnId="{26FB5626-D8C9-46A5-94FE-795A28AB7CD4}">
      <dgm:prSet/>
      <dgm:spPr/>
      <dgm:t>
        <a:bodyPr/>
        <a:lstStyle/>
        <a:p>
          <a:endParaRPr lang="lv-LV"/>
        </a:p>
      </dgm:t>
    </dgm:pt>
    <dgm:pt modelId="{EDCA607A-8DEB-45E9-BC0B-58F3F751466C}" type="sibTrans" cxnId="{26FB5626-D8C9-46A5-94FE-795A28AB7CD4}">
      <dgm:prSet/>
      <dgm:spPr/>
      <dgm:t>
        <a:bodyPr/>
        <a:lstStyle/>
        <a:p>
          <a:endParaRPr lang="lv-LV"/>
        </a:p>
      </dgm:t>
    </dgm:pt>
    <dgm:pt modelId="{F5CC3793-9110-49DF-B4A2-FE95803E3D50}">
      <dgm:prSet phldrT="[Teksts]"/>
      <dgm:spPr>
        <a:solidFill>
          <a:srgbClr val="C00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954D0E27-C13A-42DD-8EBE-4ABA9C859BFD}" type="parTrans" cxnId="{6EDEA9C2-2306-4F04-8258-C9998786CCA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 dirty="0"/>
        </a:p>
      </dgm:t>
    </dgm:pt>
    <dgm:pt modelId="{C177AF4C-BCE7-4242-94AC-07028CB854B8}" type="sibTrans" cxnId="{6EDEA9C2-2306-4F04-8258-C9998786CCA5}">
      <dgm:prSet/>
      <dgm:spPr/>
      <dgm:t>
        <a:bodyPr/>
        <a:lstStyle/>
        <a:p>
          <a:endParaRPr lang="lv-LV"/>
        </a:p>
      </dgm:t>
    </dgm:pt>
    <dgm:pt modelId="{0DF031B5-98AA-4879-93B5-C0DA2A321912}">
      <dgm:prSet phldrT="[Teksts]"/>
      <dgm:spPr>
        <a:solidFill>
          <a:srgbClr val="92D05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C3664566-4880-4E1D-86C5-5EC38A76D9BB}" type="parTrans" cxnId="{41478740-6FA7-4E06-B11E-906C8FA6AA30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F14F15AE-E996-488A-8C72-FC48F2D8485E}" type="sibTrans" cxnId="{41478740-6FA7-4E06-B11E-906C8FA6AA30}">
      <dgm:prSet/>
      <dgm:spPr/>
      <dgm:t>
        <a:bodyPr/>
        <a:lstStyle/>
        <a:p>
          <a:endParaRPr lang="lv-LV"/>
        </a:p>
      </dgm:t>
    </dgm:pt>
    <dgm:pt modelId="{33E5A948-BD22-4371-81C7-99C760D750AF}">
      <dgm:prSet phldrT="[Teksts]"/>
      <dgm:spPr>
        <a:solidFill>
          <a:srgbClr val="FFC00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A8ACCD3A-697D-4359-8714-1389D72D2710}" type="parTrans" cxnId="{B351581B-E7C4-484E-A2E6-B26CA0D2C2FA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870B1F4-C0B1-43F9-838D-396311CCD6E4}" type="sibTrans" cxnId="{B351581B-E7C4-484E-A2E6-B26CA0D2C2FA}">
      <dgm:prSet/>
      <dgm:spPr/>
      <dgm:t>
        <a:bodyPr/>
        <a:lstStyle/>
        <a:p>
          <a:endParaRPr lang="lv-LV"/>
        </a:p>
      </dgm:t>
    </dgm:pt>
    <dgm:pt modelId="{AF281158-2D2D-4954-8F4D-06820C1C20D2}">
      <dgm:prSet phldrT="[Teksts]"/>
      <dgm:spPr>
        <a:solidFill>
          <a:srgbClr val="00B0F0"/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Speciālists</a:t>
          </a:r>
          <a:endParaRPr lang="lv-LV" dirty="0">
            <a:solidFill>
              <a:schemeClr val="tx1"/>
            </a:solidFill>
          </a:endParaRPr>
        </a:p>
      </dgm:t>
    </dgm:pt>
    <dgm:pt modelId="{8DE1793C-5A90-4EE6-A6F3-8A793F809B6A}" type="parTrans" cxnId="{B0953DDC-8B96-4D8D-958C-CD48CCC38295}">
      <dgm:prSet/>
      <dgm:spPr>
        <a:ln w="38100">
          <a:headEnd type="triangle"/>
          <a:tailEnd type="triangle"/>
        </a:ln>
      </dgm:spPr>
      <dgm:t>
        <a:bodyPr/>
        <a:lstStyle/>
        <a:p>
          <a:endParaRPr lang="lv-LV"/>
        </a:p>
      </dgm:t>
    </dgm:pt>
    <dgm:pt modelId="{AB5C9C64-A327-44C8-965D-BCCA9584B2C2}" type="sibTrans" cxnId="{B0953DDC-8B96-4D8D-958C-CD48CCC38295}">
      <dgm:prSet/>
      <dgm:spPr/>
      <dgm:t>
        <a:bodyPr/>
        <a:lstStyle/>
        <a:p>
          <a:endParaRPr lang="lv-LV"/>
        </a:p>
      </dgm:t>
    </dgm:pt>
    <dgm:pt modelId="{C4B1DF2B-2A43-4CFF-A8BB-1091A53D56E3}" type="pres">
      <dgm:prSet presAssocID="{0DDABC08-666C-4668-987C-FE5FFB81D5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FAF8596-5FAC-49F9-82FD-C82871A00EF8}" type="pres">
      <dgm:prSet presAssocID="{F2141E92-9E9E-4609-9E75-BAD7974416A0}" presName="centerShape" presStyleLbl="node0" presStyleIdx="0" presStyleCnt="1"/>
      <dgm:spPr/>
      <dgm:t>
        <a:bodyPr/>
        <a:lstStyle/>
        <a:p>
          <a:endParaRPr lang="lv-LV"/>
        </a:p>
      </dgm:t>
    </dgm:pt>
    <dgm:pt modelId="{19892D9F-BB83-4EBD-B157-B50D9E651418}" type="pres">
      <dgm:prSet presAssocID="{954D0E27-C13A-42DD-8EBE-4ABA9C859BFD}" presName="Name9" presStyleLbl="parChTrans1D2" presStyleIdx="0" presStyleCnt="4"/>
      <dgm:spPr/>
      <dgm:t>
        <a:bodyPr/>
        <a:lstStyle/>
        <a:p>
          <a:endParaRPr lang="lv-LV"/>
        </a:p>
      </dgm:t>
    </dgm:pt>
    <dgm:pt modelId="{31BDE1A6-252F-4B40-962A-41E2155A5A92}" type="pres">
      <dgm:prSet presAssocID="{954D0E27-C13A-42DD-8EBE-4ABA9C859BFD}" presName="connTx" presStyleLbl="parChTrans1D2" presStyleIdx="0" presStyleCnt="4"/>
      <dgm:spPr/>
      <dgm:t>
        <a:bodyPr/>
        <a:lstStyle/>
        <a:p>
          <a:endParaRPr lang="lv-LV"/>
        </a:p>
      </dgm:t>
    </dgm:pt>
    <dgm:pt modelId="{DF34385F-B9B5-477B-977D-9247A8532213}" type="pres">
      <dgm:prSet presAssocID="{F5CC3793-9110-49DF-B4A2-FE95803E3D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7146EB-C7CA-40BE-B16A-FF56284C068C}" type="pres">
      <dgm:prSet presAssocID="{C3664566-4880-4E1D-86C5-5EC38A76D9BB}" presName="Name9" presStyleLbl="parChTrans1D2" presStyleIdx="1" presStyleCnt="4"/>
      <dgm:spPr/>
      <dgm:t>
        <a:bodyPr/>
        <a:lstStyle/>
        <a:p>
          <a:endParaRPr lang="lv-LV"/>
        </a:p>
      </dgm:t>
    </dgm:pt>
    <dgm:pt modelId="{78698357-6852-455F-830C-681A52EADD25}" type="pres">
      <dgm:prSet presAssocID="{C3664566-4880-4E1D-86C5-5EC38A76D9BB}" presName="connTx" presStyleLbl="parChTrans1D2" presStyleIdx="1" presStyleCnt="4"/>
      <dgm:spPr/>
      <dgm:t>
        <a:bodyPr/>
        <a:lstStyle/>
        <a:p>
          <a:endParaRPr lang="lv-LV"/>
        </a:p>
      </dgm:t>
    </dgm:pt>
    <dgm:pt modelId="{82AEC6D9-DA80-4CCF-ABE7-A7BA0496BFE6}" type="pres">
      <dgm:prSet presAssocID="{0DF031B5-98AA-4879-93B5-C0DA2A3219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E34E3D-D5BB-4B22-8E0C-5C33F9028291}" type="pres">
      <dgm:prSet presAssocID="{A8ACCD3A-697D-4359-8714-1389D72D2710}" presName="Name9" presStyleLbl="parChTrans1D2" presStyleIdx="2" presStyleCnt="4"/>
      <dgm:spPr/>
      <dgm:t>
        <a:bodyPr/>
        <a:lstStyle/>
        <a:p>
          <a:endParaRPr lang="lv-LV"/>
        </a:p>
      </dgm:t>
    </dgm:pt>
    <dgm:pt modelId="{95165A4A-2AC1-4253-9EBA-6E7F641B774D}" type="pres">
      <dgm:prSet presAssocID="{A8ACCD3A-697D-4359-8714-1389D72D2710}" presName="connTx" presStyleLbl="parChTrans1D2" presStyleIdx="2" presStyleCnt="4"/>
      <dgm:spPr/>
      <dgm:t>
        <a:bodyPr/>
        <a:lstStyle/>
        <a:p>
          <a:endParaRPr lang="lv-LV"/>
        </a:p>
      </dgm:t>
    </dgm:pt>
    <dgm:pt modelId="{81DC6DF4-8AF5-4E6A-9C2B-21F1781DEC72}" type="pres">
      <dgm:prSet presAssocID="{33E5A948-BD22-4371-81C7-99C760D750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79F24F9-2271-4550-8013-36E2E09BC8DD}" type="pres">
      <dgm:prSet presAssocID="{8DE1793C-5A90-4EE6-A6F3-8A793F809B6A}" presName="Name9" presStyleLbl="parChTrans1D2" presStyleIdx="3" presStyleCnt="4"/>
      <dgm:spPr/>
      <dgm:t>
        <a:bodyPr/>
        <a:lstStyle/>
        <a:p>
          <a:endParaRPr lang="lv-LV"/>
        </a:p>
      </dgm:t>
    </dgm:pt>
    <dgm:pt modelId="{BC92B3FE-A789-4326-9B00-210008AE273A}" type="pres">
      <dgm:prSet presAssocID="{8DE1793C-5A90-4EE6-A6F3-8A793F809B6A}" presName="connTx" presStyleLbl="parChTrans1D2" presStyleIdx="3" presStyleCnt="4"/>
      <dgm:spPr/>
      <dgm:t>
        <a:bodyPr/>
        <a:lstStyle/>
        <a:p>
          <a:endParaRPr lang="lv-LV"/>
        </a:p>
      </dgm:t>
    </dgm:pt>
    <dgm:pt modelId="{E5D4FF63-B02F-4E1B-8C51-853D92656EF8}" type="pres">
      <dgm:prSet presAssocID="{AF281158-2D2D-4954-8F4D-06820C1C20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646E764-8639-4C0A-BA49-1C373905CDD8}" type="presOf" srcId="{8DE1793C-5A90-4EE6-A6F3-8A793F809B6A}" destId="{BC92B3FE-A789-4326-9B00-210008AE273A}" srcOrd="1" destOrd="0" presId="urn:microsoft.com/office/officeart/2005/8/layout/radial1"/>
    <dgm:cxn modelId="{4E562D4A-FED2-4552-84E8-CB621D079E6C}" type="presOf" srcId="{954D0E27-C13A-42DD-8EBE-4ABA9C859BFD}" destId="{31BDE1A6-252F-4B40-962A-41E2155A5A92}" srcOrd="1" destOrd="0" presId="urn:microsoft.com/office/officeart/2005/8/layout/radial1"/>
    <dgm:cxn modelId="{D898C590-9FDE-4696-B3BD-600781779BF4}" type="presOf" srcId="{8DE1793C-5A90-4EE6-A6F3-8A793F809B6A}" destId="{579F24F9-2271-4550-8013-36E2E09BC8DD}" srcOrd="0" destOrd="0" presId="urn:microsoft.com/office/officeart/2005/8/layout/radial1"/>
    <dgm:cxn modelId="{26FB5626-D8C9-46A5-94FE-795A28AB7CD4}" srcId="{0DDABC08-666C-4668-987C-FE5FFB81D574}" destId="{F2141E92-9E9E-4609-9E75-BAD7974416A0}" srcOrd="0" destOrd="0" parTransId="{720F6496-DA6F-4F5A-A428-AACDF707810B}" sibTransId="{EDCA607A-8DEB-45E9-BC0B-58F3F751466C}"/>
    <dgm:cxn modelId="{08F51FE4-7479-4D72-9880-0E526E75E06C}" type="presOf" srcId="{C3664566-4880-4E1D-86C5-5EC38A76D9BB}" destId="{78698357-6852-455F-830C-681A52EADD25}" srcOrd="1" destOrd="0" presId="urn:microsoft.com/office/officeart/2005/8/layout/radial1"/>
    <dgm:cxn modelId="{2FDEB6A1-7A00-4E32-9A8D-DA01CB28FCBF}" type="presOf" srcId="{F2141E92-9E9E-4609-9E75-BAD7974416A0}" destId="{DFAF8596-5FAC-49F9-82FD-C82871A00EF8}" srcOrd="0" destOrd="0" presId="urn:microsoft.com/office/officeart/2005/8/layout/radial1"/>
    <dgm:cxn modelId="{3888CFA0-D19F-48CC-810B-353FFC30B648}" type="presOf" srcId="{A8ACCD3A-697D-4359-8714-1389D72D2710}" destId="{E8E34E3D-D5BB-4B22-8E0C-5C33F9028291}" srcOrd="0" destOrd="0" presId="urn:microsoft.com/office/officeart/2005/8/layout/radial1"/>
    <dgm:cxn modelId="{AB1012EE-0140-4C5B-846C-875DCB8B5271}" type="presOf" srcId="{AF281158-2D2D-4954-8F4D-06820C1C20D2}" destId="{E5D4FF63-B02F-4E1B-8C51-853D92656EF8}" srcOrd="0" destOrd="0" presId="urn:microsoft.com/office/officeart/2005/8/layout/radial1"/>
    <dgm:cxn modelId="{B0953DDC-8B96-4D8D-958C-CD48CCC38295}" srcId="{F2141E92-9E9E-4609-9E75-BAD7974416A0}" destId="{AF281158-2D2D-4954-8F4D-06820C1C20D2}" srcOrd="3" destOrd="0" parTransId="{8DE1793C-5A90-4EE6-A6F3-8A793F809B6A}" sibTransId="{AB5C9C64-A327-44C8-965D-BCCA9584B2C2}"/>
    <dgm:cxn modelId="{5F58B3E4-5E73-41D1-9863-3773FA2E95B4}" type="presOf" srcId="{A8ACCD3A-697D-4359-8714-1389D72D2710}" destId="{95165A4A-2AC1-4253-9EBA-6E7F641B774D}" srcOrd="1" destOrd="0" presId="urn:microsoft.com/office/officeart/2005/8/layout/radial1"/>
    <dgm:cxn modelId="{5074CC84-B0B4-4406-BD51-DBB5FA9C8F4F}" type="presOf" srcId="{0DF031B5-98AA-4879-93B5-C0DA2A321912}" destId="{82AEC6D9-DA80-4CCF-ABE7-A7BA0496BFE6}" srcOrd="0" destOrd="0" presId="urn:microsoft.com/office/officeart/2005/8/layout/radial1"/>
    <dgm:cxn modelId="{B7AD8FB3-F947-4508-8583-218A829F51CB}" type="presOf" srcId="{0DDABC08-666C-4668-987C-FE5FFB81D574}" destId="{C4B1DF2B-2A43-4CFF-A8BB-1091A53D56E3}" srcOrd="0" destOrd="0" presId="urn:microsoft.com/office/officeart/2005/8/layout/radial1"/>
    <dgm:cxn modelId="{41478740-6FA7-4E06-B11E-906C8FA6AA30}" srcId="{F2141E92-9E9E-4609-9E75-BAD7974416A0}" destId="{0DF031B5-98AA-4879-93B5-C0DA2A321912}" srcOrd="1" destOrd="0" parTransId="{C3664566-4880-4E1D-86C5-5EC38A76D9BB}" sibTransId="{F14F15AE-E996-488A-8C72-FC48F2D8485E}"/>
    <dgm:cxn modelId="{4D06EC15-971B-435F-9865-8F0DDE0FDA40}" type="presOf" srcId="{C3664566-4880-4E1D-86C5-5EC38A76D9BB}" destId="{6E7146EB-C7CA-40BE-B16A-FF56284C068C}" srcOrd="0" destOrd="0" presId="urn:microsoft.com/office/officeart/2005/8/layout/radial1"/>
    <dgm:cxn modelId="{B351581B-E7C4-484E-A2E6-B26CA0D2C2FA}" srcId="{F2141E92-9E9E-4609-9E75-BAD7974416A0}" destId="{33E5A948-BD22-4371-81C7-99C760D750AF}" srcOrd="2" destOrd="0" parTransId="{A8ACCD3A-697D-4359-8714-1389D72D2710}" sibTransId="{A870B1F4-C0B1-43F9-838D-396311CCD6E4}"/>
    <dgm:cxn modelId="{73CB0FAD-6E37-49BC-8BDE-2CDE41F4F1DE}" type="presOf" srcId="{954D0E27-C13A-42DD-8EBE-4ABA9C859BFD}" destId="{19892D9F-BB83-4EBD-B157-B50D9E651418}" srcOrd="0" destOrd="0" presId="urn:microsoft.com/office/officeart/2005/8/layout/radial1"/>
    <dgm:cxn modelId="{6EDEA9C2-2306-4F04-8258-C9998786CCA5}" srcId="{F2141E92-9E9E-4609-9E75-BAD7974416A0}" destId="{F5CC3793-9110-49DF-B4A2-FE95803E3D50}" srcOrd="0" destOrd="0" parTransId="{954D0E27-C13A-42DD-8EBE-4ABA9C859BFD}" sibTransId="{C177AF4C-BCE7-4242-94AC-07028CB854B8}"/>
    <dgm:cxn modelId="{3EA8BA12-98DC-4321-A22D-9981B19E6433}" type="presOf" srcId="{F5CC3793-9110-49DF-B4A2-FE95803E3D50}" destId="{DF34385F-B9B5-477B-977D-9247A8532213}" srcOrd="0" destOrd="0" presId="urn:microsoft.com/office/officeart/2005/8/layout/radial1"/>
    <dgm:cxn modelId="{D219BA0C-6729-4C9B-B351-2785831F25AE}" type="presOf" srcId="{33E5A948-BD22-4371-81C7-99C760D750AF}" destId="{81DC6DF4-8AF5-4E6A-9C2B-21F1781DEC72}" srcOrd="0" destOrd="0" presId="urn:microsoft.com/office/officeart/2005/8/layout/radial1"/>
    <dgm:cxn modelId="{5696D4B9-24EE-4EFB-AD70-F09B8CB98DB1}" type="presParOf" srcId="{C4B1DF2B-2A43-4CFF-A8BB-1091A53D56E3}" destId="{DFAF8596-5FAC-49F9-82FD-C82871A00EF8}" srcOrd="0" destOrd="0" presId="urn:microsoft.com/office/officeart/2005/8/layout/radial1"/>
    <dgm:cxn modelId="{55AB931B-88D1-45AC-84A1-03D21C1BD4FE}" type="presParOf" srcId="{C4B1DF2B-2A43-4CFF-A8BB-1091A53D56E3}" destId="{19892D9F-BB83-4EBD-B157-B50D9E651418}" srcOrd="1" destOrd="0" presId="urn:microsoft.com/office/officeart/2005/8/layout/radial1"/>
    <dgm:cxn modelId="{92556CB9-CA6D-45FB-BA44-980A405FCD3B}" type="presParOf" srcId="{19892D9F-BB83-4EBD-B157-B50D9E651418}" destId="{31BDE1A6-252F-4B40-962A-41E2155A5A92}" srcOrd="0" destOrd="0" presId="urn:microsoft.com/office/officeart/2005/8/layout/radial1"/>
    <dgm:cxn modelId="{3994D304-D7D7-4879-85C3-B59323C17775}" type="presParOf" srcId="{C4B1DF2B-2A43-4CFF-A8BB-1091A53D56E3}" destId="{DF34385F-B9B5-477B-977D-9247A8532213}" srcOrd="2" destOrd="0" presId="urn:microsoft.com/office/officeart/2005/8/layout/radial1"/>
    <dgm:cxn modelId="{42418AAA-6B61-4DEC-853B-40F7A33CBBA7}" type="presParOf" srcId="{C4B1DF2B-2A43-4CFF-A8BB-1091A53D56E3}" destId="{6E7146EB-C7CA-40BE-B16A-FF56284C068C}" srcOrd="3" destOrd="0" presId="urn:microsoft.com/office/officeart/2005/8/layout/radial1"/>
    <dgm:cxn modelId="{4EC7AA6C-D788-460B-BC3B-0964212E8423}" type="presParOf" srcId="{6E7146EB-C7CA-40BE-B16A-FF56284C068C}" destId="{78698357-6852-455F-830C-681A52EADD25}" srcOrd="0" destOrd="0" presId="urn:microsoft.com/office/officeart/2005/8/layout/radial1"/>
    <dgm:cxn modelId="{6B5BE6BC-26E1-4263-A7BF-8065C6AB9C7C}" type="presParOf" srcId="{C4B1DF2B-2A43-4CFF-A8BB-1091A53D56E3}" destId="{82AEC6D9-DA80-4CCF-ABE7-A7BA0496BFE6}" srcOrd="4" destOrd="0" presId="urn:microsoft.com/office/officeart/2005/8/layout/radial1"/>
    <dgm:cxn modelId="{EA6ACEB8-8166-45A6-AA26-3C4C7D7B1D11}" type="presParOf" srcId="{C4B1DF2B-2A43-4CFF-A8BB-1091A53D56E3}" destId="{E8E34E3D-D5BB-4B22-8E0C-5C33F9028291}" srcOrd="5" destOrd="0" presId="urn:microsoft.com/office/officeart/2005/8/layout/radial1"/>
    <dgm:cxn modelId="{A8C90A58-AED1-4A96-BF0A-D98758F098FF}" type="presParOf" srcId="{E8E34E3D-D5BB-4B22-8E0C-5C33F9028291}" destId="{95165A4A-2AC1-4253-9EBA-6E7F641B774D}" srcOrd="0" destOrd="0" presId="urn:microsoft.com/office/officeart/2005/8/layout/radial1"/>
    <dgm:cxn modelId="{530984BC-B3D3-41E3-BC50-AAE702CA403C}" type="presParOf" srcId="{C4B1DF2B-2A43-4CFF-A8BB-1091A53D56E3}" destId="{81DC6DF4-8AF5-4E6A-9C2B-21F1781DEC72}" srcOrd="6" destOrd="0" presId="urn:microsoft.com/office/officeart/2005/8/layout/radial1"/>
    <dgm:cxn modelId="{67EA970A-36CD-4946-8569-850D24D00194}" type="presParOf" srcId="{C4B1DF2B-2A43-4CFF-A8BB-1091A53D56E3}" destId="{579F24F9-2271-4550-8013-36E2E09BC8DD}" srcOrd="7" destOrd="0" presId="urn:microsoft.com/office/officeart/2005/8/layout/radial1"/>
    <dgm:cxn modelId="{7F79B549-AEBA-4449-B3DB-551DB6DE5C96}" type="presParOf" srcId="{579F24F9-2271-4550-8013-36E2E09BC8DD}" destId="{BC92B3FE-A789-4326-9B00-210008AE273A}" srcOrd="0" destOrd="0" presId="urn:microsoft.com/office/officeart/2005/8/layout/radial1"/>
    <dgm:cxn modelId="{FC63DD2D-F259-481A-8CD7-C4B1C5D085E0}" type="presParOf" srcId="{C4B1DF2B-2A43-4CFF-A8BB-1091A53D56E3}" destId="{E5D4FF63-B02F-4E1B-8C51-853D92656E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5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941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1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2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097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3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75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6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18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0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8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51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249BD2-4F84-4BB5-BE17-73BEC6D5DE3F}" type="datetimeFigureOut">
              <a:rPr lang="lv-LV" smtClean="0"/>
              <a:t>13.08.2019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ECD75B-66ED-4D5E-A03C-D844C35DB5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01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oparks.l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dern No. 20" panose="02070704070505020303" pitchFamily="18" charset="0"/>
              </a:rPr>
              <a:t>NVO vieta un loma pakalpojumu sniegšanā, iespējas un izaicinājumi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lv-LV" dirty="0">
                <a:latin typeface="Modern No. 20" panose="02070704070505020303" pitchFamily="18" charset="0"/>
              </a:rPr>
              <a:t>Aucē</a:t>
            </a:r>
          </a:p>
          <a:p>
            <a:pPr algn="l"/>
            <a:r>
              <a:rPr lang="lv-LV" dirty="0">
                <a:latin typeface="Modern No. 20" panose="02070704070505020303" pitchFamily="18" charset="0"/>
              </a:rPr>
              <a:t>2019. gada 8. augustā</a:t>
            </a:r>
          </a:p>
        </p:txBody>
      </p:sp>
    </p:spTree>
    <p:extLst>
      <p:ext uri="{BB962C8B-B14F-4D97-AF65-F5344CB8AC3E}">
        <p14:creationId xmlns:p14="http://schemas.microsoft.com/office/powerpoint/2010/main" val="21887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err="1">
                <a:latin typeface="Modern No. 20" panose="02070704070505020303" pitchFamily="18" charset="0"/>
              </a:rPr>
              <a:t>Multidisciplinārais</a:t>
            </a:r>
            <a:r>
              <a:rPr lang="lv-LV" sz="3600" dirty="0">
                <a:latin typeface="Modern No. 20" panose="02070704070505020303" pitchFamily="18" charset="0"/>
              </a:rPr>
              <a:t> </a:t>
            </a:r>
            <a:r>
              <a:rPr lang="lv-LV" sz="3600" dirty="0" err="1">
                <a:latin typeface="Modern No. 20" panose="02070704070505020303" pitchFamily="18" charset="0"/>
              </a:rPr>
              <a:t>starpprofesionāļu</a:t>
            </a:r>
            <a:r>
              <a:rPr lang="lv-LV" sz="3600" dirty="0">
                <a:latin typeface="Modern No. 20" panose="02070704070505020303" pitchFamily="18" charset="0"/>
              </a:rPr>
              <a:t> komandas attīstības līmenis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162695"/>
              </p:ext>
            </p:extLst>
          </p:nvPr>
        </p:nvGraphicFramePr>
        <p:xfrm>
          <a:off x="333632" y="1964724"/>
          <a:ext cx="8538519" cy="403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Taisns savienotājs 4"/>
          <p:cNvCxnSpPr/>
          <p:nvPr/>
        </p:nvCxnSpPr>
        <p:spPr>
          <a:xfrm flipV="1">
            <a:off x="3248025" y="2714625"/>
            <a:ext cx="857250" cy="74295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/>
          <p:cNvCxnSpPr/>
          <p:nvPr/>
        </p:nvCxnSpPr>
        <p:spPr>
          <a:xfrm>
            <a:off x="3248025" y="4505325"/>
            <a:ext cx="857250" cy="704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 flipV="1">
            <a:off x="5048250" y="4381500"/>
            <a:ext cx="676275" cy="73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/>
          <p:cNvCxnSpPr/>
          <p:nvPr/>
        </p:nvCxnSpPr>
        <p:spPr>
          <a:xfrm>
            <a:off x="5048250" y="2857500"/>
            <a:ext cx="781050" cy="600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err="1">
                <a:latin typeface="Modern No. 20" panose="02070704070505020303" pitchFamily="18" charset="0"/>
              </a:rPr>
              <a:t>I</a:t>
            </a:r>
            <a:r>
              <a:rPr lang="lv-LV" sz="3600" dirty="0" err="1" smtClean="0">
                <a:latin typeface="Modern No. 20" panose="02070704070505020303" pitchFamily="18" charset="0"/>
              </a:rPr>
              <a:t>nterdisciplinārais</a:t>
            </a:r>
            <a:r>
              <a:rPr lang="lv-LV" sz="3600" dirty="0" smtClean="0">
                <a:latin typeface="Modern No. 20" panose="02070704070505020303" pitchFamily="18" charset="0"/>
              </a:rPr>
              <a:t> </a:t>
            </a:r>
            <a:r>
              <a:rPr lang="lv-LV" sz="3600" dirty="0" err="1">
                <a:latin typeface="Modern No. 20" panose="02070704070505020303" pitchFamily="18" charset="0"/>
              </a:rPr>
              <a:t>starpprofesionāļu</a:t>
            </a:r>
            <a:r>
              <a:rPr lang="lv-LV" sz="3600" dirty="0">
                <a:latin typeface="Modern No. 20" panose="02070704070505020303" pitchFamily="18" charset="0"/>
              </a:rPr>
              <a:t> komandas attīstības līmenis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47319"/>
              </p:ext>
            </p:extLst>
          </p:nvPr>
        </p:nvGraphicFramePr>
        <p:xfrm>
          <a:off x="333632" y="2047874"/>
          <a:ext cx="8538519" cy="395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Taisns savienotājs 4"/>
          <p:cNvCxnSpPr/>
          <p:nvPr/>
        </p:nvCxnSpPr>
        <p:spPr>
          <a:xfrm flipV="1">
            <a:off x="3248025" y="2714625"/>
            <a:ext cx="857250" cy="74295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/>
          <p:cNvCxnSpPr/>
          <p:nvPr/>
        </p:nvCxnSpPr>
        <p:spPr>
          <a:xfrm>
            <a:off x="3248025" y="4505325"/>
            <a:ext cx="857250" cy="70485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 flipV="1">
            <a:off x="5048250" y="4381500"/>
            <a:ext cx="676275" cy="73342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/>
          <p:cNvCxnSpPr/>
          <p:nvPr/>
        </p:nvCxnSpPr>
        <p:spPr>
          <a:xfrm>
            <a:off x="5048250" y="2857500"/>
            <a:ext cx="781050" cy="60007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err="1">
                <a:latin typeface="Modern No. 20" panose="02070704070505020303" pitchFamily="18" charset="0"/>
              </a:rPr>
              <a:t>T</a:t>
            </a:r>
            <a:r>
              <a:rPr lang="lv-LV" sz="3600" dirty="0" err="1" smtClean="0">
                <a:latin typeface="Modern No. 20" panose="02070704070505020303" pitchFamily="18" charset="0"/>
              </a:rPr>
              <a:t>ransdisciplinārais</a:t>
            </a:r>
            <a:r>
              <a:rPr lang="lv-LV" sz="3600" dirty="0" smtClean="0">
                <a:latin typeface="Modern No. 20" panose="02070704070505020303" pitchFamily="18" charset="0"/>
              </a:rPr>
              <a:t> </a:t>
            </a:r>
            <a:r>
              <a:rPr lang="lv-LV" sz="3600" dirty="0" err="1">
                <a:latin typeface="Modern No. 20" panose="02070704070505020303" pitchFamily="18" charset="0"/>
              </a:rPr>
              <a:t>starpprofesionāļu</a:t>
            </a:r>
            <a:r>
              <a:rPr lang="lv-LV" sz="3600" dirty="0">
                <a:latin typeface="Modern No. 20" panose="02070704070505020303" pitchFamily="18" charset="0"/>
              </a:rPr>
              <a:t> komandas attīstības līmenis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Taisnstūris 3"/>
          <p:cNvSpPr/>
          <p:nvPr/>
        </p:nvSpPr>
        <p:spPr>
          <a:xfrm>
            <a:off x="1181101" y="2114550"/>
            <a:ext cx="6381749" cy="421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7" name="Satura vietturi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377659"/>
              </p:ext>
            </p:extLst>
          </p:nvPr>
        </p:nvGraphicFramePr>
        <p:xfrm>
          <a:off x="333633" y="2286000"/>
          <a:ext cx="8105518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Taisns bultveida savienotājs 8"/>
          <p:cNvCxnSpPr/>
          <p:nvPr/>
        </p:nvCxnSpPr>
        <p:spPr>
          <a:xfrm flipV="1">
            <a:off x="3009900" y="2933700"/>
            <a:ext cx="800100" cy="6572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bultveida savienotājs 10"/>
          <p:cNvCxnSpPr/>
          <p:nvPr/>
        </p:nvCxnSpPr>
        <p:spPr>
          <a:xfrm flipV="1">
            <a:off x="4834466" y="4743450"/>
            <a:ext cx="613834" cy="5905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bultveida savienotājs 12"/>
          <p:cNvCxnSpPr/>
          <p:nvPr/>
        </p:nvCxnSpPr>
        <p:spPr>
          <a:xfrm>
            <a:off x="4834466" y="3143250"/>
            <a:ext cx="613834" cy="628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isns bultveida savienotājs 14"/>
          <p:cNvCxnSpPr/>
          <p:nvPr/>
        </p:nvCxnSpPr>
        <p:spPr>
          <a:xfrm>
            <a:off x="3219450" y="4743450"/>
            <a:ext cx="590550" cy="6667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lv-LV" b="1" dirty="0" smtClean="0"/>
              <a:t>Sociālie uzņēmumi</a:t>
            </a:r>
            <a:endParaRPr lang="en-US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lv-LV" sz="3600" dirty="0" smtClean="0"/>
              <a:t>«Sociālā uzņēmuma likums» </a:t>
            </a:r>
            <a:r>
              <a:rPr lang="lv-LV" sz="3600" dirty="0"/>
              <a:t>S</a:t>
            </a:r>
            <a:r>
              <a:rPr lang="lv-LV" sz="3600" dirty="0" smtClean="0"/>
              <a:t>pēkā no 2018. gada 1. aprīļa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2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Kas var kļūt par sociālo uzņēmumu?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Tikai SIA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Veic labvēlīgu sociālo ietekmi radošu saimniecisko darbību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Veic mērķa grupu nodarbinātību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Jābūt vismaz vienam algotam darbiniekam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Sociālā uzņēmuma statusu piešķir Labklājības ministrija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36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b="1" dirty="0" smtClean="0"/>
              <a:t>Atbalsts sociālajiem uzņēmumiem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sym typeface="Wingdings" panose="05000000000000000000" pitchFamily="2" charset="2"/>
              </a:rPr>
              <a:t> </a:t>
            </a: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Nemaksā Uzņēmuma ienākuma nodokli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Pašvaldība var piešķirt nekustamā īpašuma nodokļa atvieglojumus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Pašvaldība var nodot bezatlīdzības lietošanā kustamu un nekustamu mantu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Finansiāls atbalsts no valsts </a:t>
            </a:r>
          </a:p>
          <a:p>
            <a:pPr>
              <a:buFont typeface="Wingdings" panose="05000000000000000000" pitchFamily="2" charset="2"/>
              <a:buChar char="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Sociālais uzņēmums</a:t>
            </a:r>
            <a:br>
              <a:rPr lang="lv-LV" b="1" dirty="0" smtClean="0"/>
            </a:br>
            <a:r>
              <a:rPr lang="lv-LV" b="1" dirty="0" smtClean="0"/>
              <a:t>«Sociālo inovāciju parks»</a:t>
            </a:r>
            <a:endParaRPr lang="en-US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43" y="2955923"/>
            <a:ext cx="5349251" cy="2514605"/>
          </a:xfrm>
        </p:spPr>
      </p:pic>
    </p:spTree>
    <p:extLst>
      <p:ext uri="{BB962C8B-B14F-4D97-AF65-F5344CB8AC3E}">
        <p14:creationId xmlns:p14="http://schemas.microsoft.com/office/powerpoint/2010/main" val="19670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latin typeface="Modern No. 20" panose="02070704070505020303" pitchFamily="18" charset="0"/>
              </a:rPr>
              <a:t>«Sociālo inovāciju parks» darbība</a:t>
            </a:r>
            <a:endParaRPr lang="lv-LV" b="1" dirty="0">
              <a:latin typeface="Modern No. 20" panose="02070704070505020303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>
                <a:latin typeface="Modern No. 20" panose="02070704070505020303" pitchFamily="18" charset="0"/>
                <a:sym typeface="Wingdings" panose="05000000000000000000" pitchFamily="2" charset="2"/>
              </a:rPr>
              <a:t> Sabiedrības informēšana (</a:t>
            </a:r>
            <a:r>
              <a:rPr lang="lv-LV" dirty="0" smtClean="0">
                <a:solidFill>
                  <a:schemeClr val="tx1"/>
                </a:solidFill>
                <a:latin typeface="Modern No. 20" panose="02070704070505020303" pitchFamily="18" charset="0"/>
                <a:sym typeface="Wingdings" panose="05000000000000000000" pitchFamily="2" charset="2"/>
                <a:hlinkClick r:id="rId2"/>
              </a:rPr>
              <a:t>www.sinoparks.lv</a:t>
            </a:r>
            <a:r>
              <a:rPr lang="lv-LV" dirty="0" smtClean="0">
                <a:latin typeface="Modern No. 20" panose="02070704070505020303" pitchFamily="18" charset="0"/>
                <a:sym typeface="Wingdings" panose="05000000000000000000" pitchFamily="2" charset="2"/>
              </a:rPr>
              <a:t>, laikraksts «Zemgale», </a:t>
            </a:r>
            <a:r>
              <a:rPr lang="lv-LV" dirty="0" err="1" smtClean="0">
                <a:latin typeface="Modern No. 20" panose="02070704070505020303" pitchFamily="18" charset="0"/>
                <a:sym typeface="Wingdings" panose="05000000000000000000" pitchFamily="2" charset="2"/>
              </a:rPr>
              <a:t>Facebook</a:t>
            </a:r>
            <a:r>
              <a:rPr lang="lv-LV" dirty="0" smtClean="0">
                <a:latin typeface="Modern No. 20" panose="02070704070505020303" pitchFamily="18" charset="0"/>
                <a:sym typeface="Wingdings" panose="05000000000000000000" pitchFamily="2" charset="2"/>
              </a:rPr>
              <a:t> konts «</a:t>
            </a:r>
            <a:r>
              <a:rPr lang="lv-LV" dirty="0" err="1" smtClean="0">
                <a:latin typeface="Modern No. 20" panose="02070704070505020303" pitchFamily="18" charset="0"/>
                <a:sym typeface="Wingdings" panose="05000000000000000000" pitchFamily="2" charset="2"/>
              </a:rPr>
              <a:t>Sinoparks</a:t>
            </a:r>
            <a:r>
              <a:rPr lang="lv-LV" dirty="0" smtClean="0">
                <a:latin typeface="Modern No. 20" panose="02070704070505020303" pitchFamily="18" charset="0"/>
                <a:sym typeface="Wingdings" panose="05000000000000000000" pitchFamily="2" charset="2"/>
              </a:rPr>
              <a:t>», Auces Novada Vēstis)</a:t>
            </a:r>
          </a:p>
          <a:p>
            <a:pPr marL="0" indent="0">
              <a:buNone/>
            </a:pPr>
            <a:r>
              <a:rPr lang="lv-LV" dirty="0" smtClean="0">
                <a:latin typeface="Modern No. 20" panose="020707040705050203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Vides pieejamības eksperta pakalpojumi/atzinumu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agatavošana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Pasākumu organizēšana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Mentora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pakalpojumi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Un citi pakalpojumi (Sk. www.sinoparks.lv)</a:t>
            </a: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 smtClean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Mobilā tirdzniecības vieta</a:t>
            </a:r>
            <a:endParaRPr lang="en-US" b="1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70" y="2487613"/>
            <a:ext cx="2890813" cy="3446462"/>
          </a:xfrm>
        </p:spPr>
      </p:pic>
      <p:pic>
        <p:nvPicPr>
          <p:cNvPr id="6" name="Satura vietturi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487613"/>
            <a:ext cx="2915038" cy="3446462"/>
          </a:xfrm>
        </p:spPr>
      </p:pic>
    </p:spTree>
    <p:extLst>
      <p:ext uri="{BB962C8B-B14F-4D97-AF65-F5344CB8AC3E}">
        <p14:creationId xmlns:p14="http://schemas.microsoft.com/office/powerpoint/2010/main" val="32606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latin typeface="Modern No. 20" panose="02070704070505020303" pitchFamily="18" charset="0"/>
              </a:rPr>
              <a:t>Ieteikumi NVO un pašvaldības sadarbībai</a:t>
            </a:r>
            <a:endParaRPr lang="lv-LV" b="1" dirty="0">
              <a:latin typeface="Modern No. 20" panose="02070704070505020303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>
                <a:latin typeface="Modern No. 20" panose="02070704070505020303" pitchFamily="18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Izveidot sociālo jautājumu konsultatīvo padomi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Vienreiz gad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ā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rīkot NVO un pašvaldības forumu (27. februārī)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Izveidot Auces novada NVO Resursu centru 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Pieņemot būtiskus jautājumus sociālajā jomā, pieaicināt NVO pārstāvjus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Grantu konkurss sociālās jomas projektiem</a:t>
            </a:r>
          </a:p>
          <a:p>
            <a:pPr marL="0" indent="0">
              <a:buNone/>
            </a:pPr>
            <a:endParaRPr lang="lv-LV" dirty="0" smtClean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Vispasaules NVO diena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Katru gadu 27. februārī (ANO rezolūcija)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NVO dienas izveide aizsākta 2009. gadā, Latvijā (Mārcis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Liors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Skadmanis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 Biedrība «Latvijas Pilsoniskā alianse»)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Pirmais NVO forums – Helsinkos, Somijā, 2014. gadā</a:t>
            </a:r>
          </a:p>
          <a:p>
            <a:pPr>
              <a:buFont typeface="Wingdings" panose="05000000000000000000" pitchFamily="2" charset="2"/>
              <a:buChar char="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4981574"/>
          </a:xfrm>
        </p:spPr>
        <p:txBody>
          <a:bodyPr>
            <a:normAutofit/>
          </a:bodyPr>
          <a:lstStyle/>
          <a:p>
            <a:r>
              <a:rPr lang="lv-LV" sz="3600" dirty="0" smtClean="0">
                <a:latin typeface="Modern No. 20" panose="02070704070505020303" pitchFamily="18" charset="0"/>
              </a:rPr>
              <a:t>Paldies par uzmanību</a:t>
            </a:r>
            <a:br>
              <a:rPr lang="lv-LV" sz="3600" dirty="0" smtClean="0">
                <a:latin typeface="Modern No. 20" panose="02070704070505020303" pitchFamily="18" charset="0"/>
              </a:rPr>
            </a:br>
            <a:r>
              <a:rPr lang="lv-LV" sz="3600" dirty="0">
                <a:latin typeface="Modern No. 20" panose="02070704070505020303" pitchFamily="18" charset="0"/>
              </a:rPr>
              <a:t/>
            </a:r>
            <a:br>
              <a:rPr lang="lv-LV" sz="3600" dirty="0">
                <a:latin typeface="Modern No. 20" panose="02070704070505020303" pitchFamily="18" charset="0"/>
              </a:rPr>
            </a:br>
            <a:r>
              <a:rPr lang="lv-LV" sz="3600" dirty="0" smtClean="0">
                <a:latin typeface="Modern No. 20" panose="02070704070505020303" pitchFamily="18" charset="0"/>
              </a:rPr>
              <a:t>Vai ir kādi jautājumi?</a:t>
            </a:r>
            <a:endParaRPr lang="lv-LV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b="1" dirty="0" smtClean="0"/>
              <a:t>NVO – pašvaldības resurss pakalpojumu sniegšanā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 smtClean="0"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Apvieno cilvēkus ar vienādu domāšanu un mērķiem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Atrodas ciešākā kontaktā ar sabiedrību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Augsts intelektuālais potenciāls un spēcīgi līderi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Elastīgākas un ātri spēj pielāgoties pārmaiņām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Inovatīvas pieejas pakalpojumu sniegšanā, kvalitatīvāks pakalpojums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Spēja piesaistīt papildus finanšu līdzekļus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Auces novada NVO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dirty="0" smtClean="0"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Auces bērnu invalīdu biedrība «Māriņa»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Invalīdu Biedrība «Auce»</a:t>
            </a:r>
          </a:p>
          <a:p>
            <a:pPr marL="0" indent="0">
              <a:buNone/>
            </a:pPr>
            <a:r>
              <a:rPr lang="lv-LV" dirty="0" smtClean="0"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Auces kristīgo sieviešu organizācija (AKSO)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Auces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ultūrizglītības biedrība «Ausma»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Auces latviešu biedrības krīzes centrs «Namiņš»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Biedrība «Auces novada Sociālo inovāciju parks»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u. c.</a:t>
            </a:r>
          </a:p>
          <a:p>
            <a:pPr marL="0" indent="0">
              <a:buNone/>
            </a:pPr>
            <a:endParaRPr lang="lv-LV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NVO darbības mērķi</a:t>
            </a:r>
            <a:endParaRPr lang="en-US" b="1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32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Reformātoriskās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 smtClean="0"/>
              <a:t>Virzība uz pārmaiņām, alternatīvu sociālo pakalpojumu piedāvājumi </a:t>
            </a:r>
          </a:p>
          <a:p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Konservatīvās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596912" cy="27066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lv-LV" b="1" dirty="0" smtClean="0"/>
              <a:t>Atbalsts noteiktām mērķa grupām un biedrības biedriem pašreizējā normatīvā regulējuma ietvaros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09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b="1" dirty="0" smtClean="0"/>
              <a:t>NVO līdzdalība sociālo pakalpojumu sniegšanā </a:t>
            </a:r>
            <a:endParaRPr lang="en-US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Aprūpe mājās pakalpojums (Pakalpojums līgums ar Biedrību «Latvijas Samariešu apvienība»)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Humānā palīdzība (Latvijas Sarkanais Krusts)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Sadarbības līgumi ar pašvaldību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Projekti ar pašvaldības līdzfinansējumu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Modern No. 20" panose="02070704070505020303" pitchFamily="18" charset="0"/>
              </a:rPr>
              <a:t>Izaicinājumi un problēmas</a:t>
            </a:r>
            <a:endParaRPr lang="lv-LV" sz="3600" dirty="0">
              <a:latin typeface="Modern No. 20" panose="02070704070505020303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Finanšu meklēšana 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Profesionālu speciālistu piesaistīšana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Atbilstošu telpu trūkums</a:t>
            </a: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Vides pieejamība/nepieejamība</a:t>
            </a: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vai sadarbības neesamība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Sadarbība</a:t>
            </a:r>
            <a:endParaRPr lang="en-US" sz="4000" b="1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2752344"/>
            <a:ext cx="5367528" cy="3026664"/>
          </a:xfrm>
        </p:spPr>
      </p:pic>
    </p:spTree>
    <p:extLst>
      <p:ext uri="{BB962C8B-B14F-4D97-AF65-F5344CB8AC3E}">
        <p14:creationId xmlns:p14="http://schemas.microsoft.com/office/powerpoint/2010/main" val="22209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>
                <a:latin typeface="Modern No. 20" panose="02070704070505020303" pitchFamily="18" charset="0"/>
              </a:rPr>
              <a:t>Starpprofesionāļu</a:t>
            </a:r>
            <a:r>
              <a:rPr lang="lv-LV" sz="3600" dirty="0">
                <a:latin typeface="Modern No. 20" panose="02070704070505020303" pitchFamily="18" charset="0"/>
              </a:rPr>
              <a:t> komandas attīstības “0” līmenis 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61287"/>
              </p:ext>
            </p:extLst>
          </p:nvPr>
        </p:nvGraphicFramePr>
        <p:xfrm>
          <a:off x="333632" y="1964724"/>
          <a:ext cx="8538519" cy="403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ums">
  <a:themeElements>
    <a:clrScheme name="Dabiskum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u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um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1958</TotalTime>
  <Words>475</Words>
  <Application>Microsoft Office PowerPoint</Application>
  <PresentationFormat>Slaidrāde ekrānā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Garamond</vt:lpstr>
      <vt:lpstr>Modern No. 20</vt:lpstr>
      <vt:lpstr>Wingdings</vt:lpstr>
      <vt:lpstr>Dabiskums</vt:lpstr>
      <vt:lpstr>NVO vieta un loma pakalpojumu sniegšanā, iespējas un izaicinājumi</vt:lpstr>
      <vt:lpstr>Vispasaules NVO diena</vt:lpstr>
      <vt:lpstr>NVO – pašvaldības resurss pakalpojumu sniegšanā</vt:lpstr>
      <vt:lpstr>Auces novada NVO</vt:lpstr>
      <vt:lpstr>NVO darbības mērķi</vt:lpstr>
      <vt:lpstr>NVO līdzdalība sociālo pakalpojumu sniegšanā </vt:lpstr>
      <vt:lpstr>Izaicinājumi un problēmas</vt:lpstr>
      <vt:lpstr>Sadarbība</vt:lpstr>
      <vt:lpstr>Starpprofesionāļu komandas attīstības “0” līmenis </vt:lpstr>
      <vt:lpstr>Multidisciplinārais starpprofesionāļu komandas attīstības līmenis</vt:lpstr>
      <vt:lpstr>Interdisciplinārais starpprofesionāļu komandas attīstības līmenis</vt:lpstr>
      <vt:lpstr>Transdisciplinārais starpprofesionāļu komandas attīstības līmenis</vt:lpstr>
      <vt:lpstr>Sociālie uzņēmumi</vt:lpstr>
      <vt:lpstr>Kas var kļūt par sociālo uzņēmumu?</vt:lpstr>
      <vt:lpstr>Atbalsts sociālajiem uzņēmumiem</vt:lpstr>
      <vt:lpstr>Sociālais uzņēmums «Sociālo inovāciju parks»</vt:lpstr>
      <vt:lpstr>«Sociālo inovāciju parks» darbība</vt:lpstr>
      <vt:lpstr>Mobilā tirdzniecības vieta</vt:lpstr>
      <vt:lpstr>Ieteikumi NVO un pašvaldības sadarbībai</vt:lpstr>
      <vt:lpstr>Paldies par uzmanību  Vai ir kādi jautājumi?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PROFESIONĀLĀS REHABILITĀCIJAS PAKALPOJUMI SOCIĀLĀS INTEGRĀCIJAS VALSTS AĢENTŪRĀ (SIVA)</dc:title>
  <dc:creator>MANS</dc:creator>
  <cp:lastModifiedBy>Ivars Rozentals</cp:lastModifiedBy>
  <cp:revision>161</cp:revision>
  <dcterms:created xsi:type="dcterms:W3CDTF">2017-01-03T15:14:17Z</dcterms:created>
  <dcterms:modified xsi:type="dcterms:W3CDTF">2019-08-13T12:56:06Z</dcterms:modified>
</cp:coreProperties>
</file>